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75FD51-D594-4349-A900-CCC985278F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F30AA1-F8E1-4BD7-AE10-89222F2769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E2F32D-8268-41FE-B47A-8FB8587846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C6F3C8-3732-4B20-AD16-CD31487C82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4C9E085-A19F-4393-80C8-7D55111255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ED693AB-D59D-4521-872F-100A3EF820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DA1D0A2-02B2-44FB-81D1-4FF3017E19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66F40D-AEB3-4700-9C75-DBBC4F77C8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DEED05-62B3-4D22-914D-553486355B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715548-AFFF-48FD-8329-A2072330DA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9A5E85-993F-4675-A5B5-71EEB7B29B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812010411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暑假教师实习报告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实习背景与目的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实习单位介绍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实习内容与过程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实习收获与体会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实习反思与展望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致谢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实习背景与目的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随着教育改革的深入，对教师专业素养和实践能力的要求越来越高，为了更好地适应教育改革的需求，提高自己的教育教学水平，我选择了在暑假期间进行教师实习。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个人发展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作为一名师范生，我深知实践经验对于教师职业发展的重要性。通过实习，我希望能够将所学理论知识与实际教学相结合，提升自己的教育教学能力，为未来的职业发展打下坚实的基础。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教育改革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培养团队合作意识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在实习过程中，我将与学校教师和领导进行密切合作，共同完成教育教学任务。通过与他们的交流和合作，我将培养自己的团队合作意识和协作能力。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了解实际教学环境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通过实习，我能够深入了解实际教学环境，熟悉学校教育教学管理流程，了解教师的工作职责和要求。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提升教育教学能力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在实习过程中，我将有机会观摩优秀教师的教学实践，学习他们的教学方法和技巧，同时也可以亲身实践教育教学活动，提升自己的教育教学能力。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增强职业素养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通过实习，我将更加深入地了解教师职业的内涵和要求，增强自己的职业素养和责任感，为未来的职业发展做好准备。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实习单位介绍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建校时间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成立于XXXX年，具有较长的历史和丰富的文化底蕴。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学校规模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拥有XXXX余名学生和XXX余名教职工，涵盖小学、初中和高中三个学段。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教学质量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学校在教学质量方面一直保持着较高的水平，多次获得教育主管部门的表彰和奖励。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学校概况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共有XX名学生，年龄在XX-XX岁之间。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学生人数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班级氛围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学生学习情况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458" r="164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班级氛围融洽，学生之间互相帮助、共同进步。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学生们的学习基础较为扎实，但部分学生在某些学科上存在薄弱环节，需要加强辅导和督促。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所在班级概况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实习内容与过程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备课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根据教学大纲和教材，准备课程计划和教学资料，确保教学内容准确无误。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授课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采用多种教学方法，如讲解、示范、小组讨论等，引导学生积极参与课堂学习。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作业与考试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布置适量作业，组织考试，评估学生学习效果，及时反馈成绩和指导建议。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教学工作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记录学生出勤情况，及时跟进缺勤学生，了解原因并采取相应措施。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学生考勤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维护课堂秩序，处理学生违纪行为，创造良好的学习环境。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班级纪律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定期与家长联系，反馈学生学习和生活情况，促进家校合作。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家校沟通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班级管理工作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学习方法辅导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帮助学生掌握有效的学习方法和技巧，提高学习效率。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心理辅导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关注学生心理健康，提供必要的心理支持和疏导。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个别辅导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针对学习困难或表现不佳的学生，提供额外辅导和指导。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学生辅导工作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https://d.book118.com/848120104117006036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2024-09-16T05:44:38.816</cp:lastPrinted>
  <dcterms:created xsi:type="dcterms:W3CDTF">2024-09-15T21:44:38Z</dcterms:created>
  <dcterms:modified xsi:type="dcterms:W3CDTF">2024-09-15T21:44:40Z</dcterms:modified>
</cp:coreProperties>
</file>