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BA77E-ED81-4D80-96F7-A43536625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2308D-B194-4A74-A7D1-4E762728A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D3972-7832-413A-92E5-7EFDE24B0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54A42-FC78-4559-89C2-CB68268EA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04F017-FA43-4A2B-A689-48BB40474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078A0F-B829-4EAC-93C8-61DBA4C9E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E6183A-35B3-4027-9FDA-7B7FAACE4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EA171-33C5-414C-9CDC-4B59D0ED7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CED14-79E5-4BCC-BF61-19DD47B3D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97E72-7E9B-441E-A6AC-C03003260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11F69-E1D8-41C0-A625-5D7382478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201120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老师治疗湿疹教学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湿疹的介绍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老师治疗湿疹的方法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老师治疗湿疹的教学计划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老师治疗湿疹的注意事项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老师治疗湿疹的教学案例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湿疹的介绍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湿疹的定义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湿疹的发病机制较为复杂，与遗传、环境、免疫等多种因素有关。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湿疹是一种常见的皮肤病，也称为特应性皮炎，通常表现为皮肤的红斑、丘疹、水疱、糜烂和渗出等症状。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95" r="1689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湿疹的症状包括皮肤瘙痒、干燥、红斑、丘疹、水疱、糜烂、渗出等。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湿疹的表现形式多样，根据病情轻重可分为轻度、中度和重度。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湿疹的症状和表现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湿疹的病因较为复杂，主要包括遗传、环境、免疫等多种因素。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湿疹的发病机制可能与皮肤屏障功能障碍、免疫异常、炎症反应等有关。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3" r="2515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湿疹的病因和发病机制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老师治疗湿疹的方法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老师会根据湿疹的严重程度和部位，指导家长使用适当的局部药物，如抗过敏药膏、抗炎药膏等，以缓解症状和促进愈合。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局部用药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对于较为严重的湿疹，老师可能会建议使用系统性药物，如抗组胺药、免疫抑制剂等，以调节免疫反应和减轻症状。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系统性药物治疗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7" r="5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老师可能会推荐紫外线疗法，如窄谱UVB、宽谱UVB等，以减轻症状和促进愈合。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对于某些类型的湿疹，老师可能会建议使用温泉疗法，通过温泉中的矿物质和化学物质来缓解症状。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温泉疗法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紫外线疗法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老师会指导家长调整宝宝的饮食，避免过敏食物和刺激性食物，增加富含维生素和矿物质的食物。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老师会提供皮肤护理的建议，如保持皮肤清洁干燥、避免过度清洁和使用刺激性的化学物质等，以减少湿疹的复发。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老师治疗湿疹的教学计划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https://d.book118.com/848120112016006025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2024-09-01T14:13:58.195</cp:lastPrinted>
  <dcterms:created xsi:type="dcterms:W3CDTF">2024-09-01T06:13:58Z</dcterms:created>
  <dcterms:modified xsi:type="dcterms:W3CDTF">2024-09-01T06:13:59Z</dcterms:modified>
</cp:coreProperties>
</file>