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D4D2A-7CEB-45CD-A2CA-8B47D422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F82B9-762D-47EA-AA8D-D7559C9E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E8394-5EC6-4A53-9559-34B9C6B4C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8BD23-AA7D-4E54-9F5F-2E4BFB6C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CD819-6D80-4A11-8158-1B9339E68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7F41A-B816-4368-B11A-16A631976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06683-6A1D-4D43-A354-3F40E52EF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1826C-7B7B-4596-AF24-BB02B5F37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81F7E-BF3D-4E0D-BF60-6A920FD3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2705D-1E80-4CFE-96CF-6F2FE6D5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10B24-2FB8-4856-85C7-B67FEC3FE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1030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新能源汽车电池技术及市场发展潜力研究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新能源汽车电池技术类型及特点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新能源汽车电池技术发展动态与趋势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新能源汽车电池市场发展潜力分析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新能源汽车电池技术应用前景探讨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新能源汽车电池技术发展挑战与对策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随着传统燃油汽车数量的不断增加，石油资源日益枯竭，同时尾气排放也造成了严重的环境污染。因此，发展新能源汽车成为解决能源危机和环境污染问题的重要途径。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能源危机与环境污染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新能源汽车电池技术是新能源汽车的核心技术之一，其性能直接决定了新能源汽车的续航里程、安全性、充电速度等关键指标。因此，对新能源汽车电池技术的研究具有重要意义。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新能源汽车电池技术的关键作用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88" r="26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锂离子电池是目前应用最广泛的新能源汽车电池技术，具有高能量密度、长循环寿命、无记忆效应等优点。但同时也存在成本高、安全性差等问题。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燃料电池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燃料电池是一种将氢气和氧气转化为电能的装置，具有高效率、零排放等优点。但由于氢气储存和运输难度大，目前燃料电池汽车的应用仍受到限制。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其他电池技术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除了锂离子电池和燃料电池外，还有铅酸电池、镍氢电池等其他类型的新能源汽车电池技术。这些技术各有优缺点，适用于不同的应用场景。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新能源汽车电池技术概述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随着各国政府对新能源汽车产业的扶持力度不断加大，以及消费者对环保、节能理念的认同度不断提高，新能源汽车市场规模不断扩大。预计未来几年，新能源汽车市场将继续保持高速增长。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技术创新推动市场发展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随着新能源汽车电池技术的不断创新和进步，电池的能量密度不断提高，充电速度不断加快，成本不断降低。这些技术进步将推动新能源汽车市场的快速发展。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产业链协同助力市场拓展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新能源汽车产业链包括电池、电机、电控等多个环节。各环节之间的协同合作将有助于降低生产成本、提高产品质量和竞争力，从而拓展新能源汽车市场。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新能源汽车电池技术类型及特点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85" r="3188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250" r="23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高能量密度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充放电效率高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安全性有待提高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锂离子电池技术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锂离子电池具有较高的能量密度，使得新能源汽车具有更长的续航里程。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锂离子电池具有较高的充放电效率，能够快速充电和放电。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锂离子电池不含有害物质，对环境友好。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锂离子电池在过充、过放和高温等条件下可能引发安全问题。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镍氢电池具有较高的功率密度，能够满足新能源汽车瞬间大电流放电的需求。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高功率密度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镍氢电池具有较好的耐过充和耐过放性能，有利于提高电池的使用寿命。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耐过充过放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镍氢电池不含有害物质，对环境友好。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镍氢电池存在记忆效应，需要定期完全充放电以消除记忆效应。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记忆效应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镍氢电池技术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7434" b="1743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燃料电池直接将化学能转换为电能，具有较高的能量转换效率。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高能量转换效率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零排放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燃料来源广泛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技术成熟度有待提高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燃料电池运行过程中只产生水和热，对环境无污染。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燃料电池可使用氢气、甲醇等多种燃料，来源广泛。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目前燃料电池技术仍处于发展阶段，需要进一步降低成本和提高技术成熟度。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燃料电池技术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固态电池具有更高的能量密度和安全性，是下一代电池技术的有力竞争者。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镁离子电池技术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超级电容器技术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镁离子电池具有更高的能量密度和更快的充电速度，但目前仍处于实验室阶段。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超级电容器具有极高的功率密度和快速充放电能力，适用于瞬间大功率需求的场景。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其他新型电池技术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新能源汽车电池技术发展动态与趋势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锂离子电池技术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当前主流的新能源汽车电池技术，具有高能量密度、长循环寿命等优点，同时不断降低成本和提高安全性。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固态电池技术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被视为下一代电池技术，具有高能量密度、快速充电、高安全性等特点，目前处于研发和小规模试用阶段。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燃料电池技术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通过氢氧化学反应产生电能，具有零排放、高效率等优点，但需要建立完善的氢能基础设施。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技术研发进展及创新成果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电池回收与再利用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建立完善的电池回收体系，实现资源的有效利用和环境保护。推动电池梯次利用和再生利用技术的发展。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充电设施与服务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加快充电设施建设，提高充电便利性和效率。推动车网互动、智能充电等技术的发展，提升用户体验。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电池材料与制造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研发高性能电极材料、电解质等，提高电池性能和降低成本。加强与材料供应商的合作，实现产业链协同。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产业链协同与融合发展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高能量密度电池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随着新材料和新技术的不断涌现，未来电池的能量密度将进一步提高，从而提升新能源汽车的续航里程和性能。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快速充电技术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研发更高效的充电技术和设备，缩短新能源汽车的充电时间，提高使用便利性。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智能化与网联化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结合人工智能、大数据等技术，实现电池的智能化管理和优化，提高电池寿命和安全性。同时，通过车联网技术实现车与车、车与基础设施的互联互通，为新能源汽车提供更便捷的服务和体验。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未来技术趋势预测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https://d.book118.com/848121030134006043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2024-09-23T16:30:31.082</cp:lastPrinted>
  <dcterms:created xsi:type="dcterms:W3CDTF">2024-09-23T08:30:31Z</dcterms:created>
  <dcterms:modified xsi:type="dcterms:W3CDTF">2024-09-23T08:30:33Z</dcterms:modified>
</cp:coreProperties>
</file>