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A30FD-EBE5-444F-B611-FB5BD2B16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86EB3-9FFF-487B-AD83-7A2F57E60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B5DC9-9C05-448D-A258-79EF49E88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13ADC-A8E1-4F90-BF45-35FDC9AAE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91403-A6C6-47FD-803F-9A9837E6B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6B5EC-31CA-48AE-8BB9-6D1BA1AA4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364FA8-E314-4F1E-AC3F-4E9E01232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0A40D-1318-4876-B9D0-EC9724A96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27FB1-CC08-472D-B54E-F193BECCD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0DA50-B2E9-4F33-97F8-593B4327F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B2BE2-3E1C-4438-9ACB-7DE21979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106002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设备维保管理软件的应用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设备维保管理软件概述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设备维保管理软件的核心功能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设备维保管理软件的实施与使用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设备维保管理软件的优势与挑战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设备维保管理软件的应用案例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设备维保管理软件概述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软件功能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软件定义与功能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设备维保管理软件具备设备档案管理、维修计划制定、维修流程管理、备件库存管理、维修记录查询等功能，能够满足企业对设备维护保养的需求。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设备维保管理软件是一种专门用于设备维护和保养的管理系统，它通过信息化手段对设备进行全面、高效的管理，以提高设备的运行效率和延长设备使用寿命。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随着企业生产规模的不断扩大和设备复杂程度的提高，设备的维护保养工作变得越来越重要。设备维保管理软件能够帮助企业提高设备的运行效率、降低故障率、减少维修成本，从而提升企业的竞争力。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设备维保管理软件广泛应用于制造业、电力、石油化工、交通运输、航空航天等需要进行大量设备维护保养的行业。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软件的重要性与应用领域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随着信息技术的发展和企业管理理念的更新，设备维保管理软件正朝着智能化、云端化、移动化等方向发展，以满足企业不断升级的管理需求。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设备维保管理软件将更加注重数据分析与挖掘，为企业提供更加精准的设备维护保养建议和预测性维护方案，进一步提高企业的生产效率和设备管理水平。同时，随着物联网技术的普及，设备维保管理软件将更加注重与智能设备的连接和数据交互，实现更加智能化的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软件的发展趋势与未来展望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设备维保管理软件的核心功能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将设备的基本信息、技术参数、供应商信息等录入系统，方便查询和管理。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建立设备台账，记录设备的数量、分布、使用状态等信息，便于跟踪设备的全生命周期。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设备档案管理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设备台账管理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设备信息录入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根据设备的运行状况和维修历史，制定合理的预防性维修计划，确保设备正常运行。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维修任务分配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将维修任务分配给相应的维修人员，确保维修工作的高效执行。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维修进度监控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实时监控维修进度，及时调整维修计划，确保维修工作按时完成。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根据备件库存情况，设置库存预警，及时补充备件库存，同时优化库存结构，降低库存成本。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备件入库管理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对备件进行入库登记，记录备件的名称、规格、数量、供应商等信息。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备件出库管理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根据维修需要，对备件进行出库管理，记录备件的领用信息和使用情况。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备件库存管理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将维修过程和结果等信息录入系统，形成完整的维修记录。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维修记录录入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根据维修记录自动生成维修报告，方便管理人员了解设备的维修状况和性能。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维修报告生成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提供维修记录的查询和追溯功能，方便管理人员对设备的维修历史进行追溯和管理。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维修记录查询与追溯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对设备运行数据、维修数据进行深入分析，发现设备的故障规律和潜在问题。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优化建议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根据数据分析结果，提供针对性的优化建议，提高设备的运行效率和稳定性。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设备维保管理软件的实施与使用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明确企业设备维保需求，确定软件应具备的功能和特点。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000" r="2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26" r="114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了解不同设备维保管理软件的优缺点，对比分析。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根据需求和预算，选择合适的软件供应商和产品。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软件选型与采购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https://d.book118.com/848121060025006047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2024-09-28T09:05:27.578</cp:lastPrinted>
  <dcterms:created xsi:type="dcterms:W3CDTF">2024-09-28T01:05:27Z</dcterms:created>
  <dcterms:modified xsi:type="dcterms:W3CDTF">2024-09-28T01:05:29Z</dcterms:modified>
</cp:coreProperties>
</file>