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6E8774-E6EC-4B41-9F53-4666A47CF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402323-C7AB-49A8-82D8-4FB5F6D00E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6C3531-BFDB-49DF-BD9E-A91594D58C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F3AD93-54F9-4E17-9619-2F6A03CE94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73CF2D-5055-42D1-B780-89F54DBA3B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4C76F6-78EE-4422-BAAD-F6F98771E7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AB9965-4F17-431F-8DDE-78C8B27397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BE68CD-8500-44A0-B563-7AB73F96B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CB7F12-CF43-41C9-A0B3-5469FA24B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5A195A-E92B-40DE-AFCE-7CB4AAAC8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3D4BE7-A822-4A78-B5C2-835BB490EE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121066062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心理危机评估师的人文关怀与关怀伦理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人文关怀在心理危机评估中的体现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关怀伦理在心理危机评估中的应用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心理危机评估师的人文关怀技能培养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实践中的人文关怀与关怀伦理挑战及应对策略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现代社会中心理危机问题的普遍性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随着社会压力的增大，心理危机问题在现代社会中愈发普遍，对个体和社会都造成了严重影响。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心理危机评估师的角色与责任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心理危机评估师是专门负责识别、评估和处理心理危机问题的专业人员，他们的工作对于预防和减轻心理危机具有重要意义。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人文关怀与关怀伦理在心理危机评估中的缺失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传统的心理危机评估往往侧重于症状的识别和分类，而忽视了人的主体性和情感需求，因此，引入人文关怀与关怀伦理显得尤为重要。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9496" r="949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强调人的主体性和尊严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人文关怀强调尊重人的主体性和尊严，关注人的情感、价值观和生活经验，这有助于心理危机评估师更全面地了解评估对象，制定更个性化的干预措施。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促进共情与理解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关怀伦理强调共情和理解，即站在他人的立场上感受和理解其情感和需求。在心理危机评估中，共情和理解有助于评估师与评估对象建立信任关系，提高评估的准确性和有效性。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推动心理危机评估的实践应用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将人文关怀与关怀伦理融入心理危机评估中，不仅有助于提高评估的科学性和人文性，还能推动心理危机评估的实践应用，使其更好地服务于社会和个体。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人文关怀与关怀伦理在心理危机评估中的重要性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人文关怀在心理危机评估中的体现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145" b="9145"/>
          <a:stretch>
            <a:fillRect/>
          </a:stretch>
        </p:blipFill>
        <p:spPr>
          <a:xfrm>
            <a:off x="1040081" y="1665908"/>
            <a:ext cx="5058967" cy="216330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009" b="21009"/>
          <a:stretch>
            <a:fillRect/>
          </a:stretch>
        </p:blipFill>
        <p:spPr>
          <a:xfrm>
            <a:off x="6099049" y="3829217"/>
            <a:ext cx="5058967" cy="216330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理解心理危机的多样性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心理危机可能表现为多种形式，如情绪困扰、行为问题、人际关系紧张等。评估师需要理解这种多样性，并根据具体情况制定个性化的评估方案。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尊重评估对象的独特性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心理危机评估师应充分尊重每个评估对象的独特性，包括他们的文化背景、价值观、信仰、生活方式等，避免以刻板印象或偏见进行评估。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尊重与理解个体差异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0430" r="10430"/>
          <a:stretch>
            <a:fillRect/>
          </a:stretch>
        </p:blipFill>
        <p:spPr>
          <a:xfrm>
            <a:off x="6099052" y="1665911"/>
            <a:ext cx="5058968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心理危机评估师应积极倾听评估对象的情感表达，理解他们的感受和需求，为他们提供一个安全、被接纳的环境。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在评估过程中，评估师应适时提供情感支持和安慰，帮助评估对象缓解情绪困扰，增强他们的信心和勇气。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倾听与理解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情感支持与安慰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关注评估对象的情感需求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创造舒适的评估环境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评估师应确保评估环境舒适、安静、私密，以减少评估对象的紧张感和不安。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建立信任关系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通过与评估对象建立信任关系，让他们感受到被关心和被支持，有助于提高评估的准确性和有效性。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提供后续关怀与支持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评估结束后，评估师应提供必要的后续关怀和支持，如定期回访、提供资源链接等，以帮助评估对象更好地应对心理危机。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提供温暖与支持的环境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关怀伦理在心理危机评估中的应用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心理危机评估师应严格遵守保密原则，确保评估对象的隐私和个人信息不被泄露。在收集、处理和使用评估对象的信息时，必须遵循相关法律法规和伦理规范。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评估师应向评估对象充分解释评估的目的、过程、可能的风险和收益，确保他们在充分理解的基础上自愿参与评估。评估对象有权随时退出评估，且不会受到任何不利影响。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保密原则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知情同意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保密原则与知情同意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6375" r="63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心理危机评估师在评估过程中应采取必要的措施，避免对评估对象造成心理或情感上的伤害。他们应关注评估对象的感受和需求，及时调整评估策略，以减轻其痛苦和压力。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避免伤害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评估师应尊重评估对象的自主权和决策能力，鼓励他们积极参与评估过程，表达自己的观点和感受。在提供建议和支持时，评估师应尊重评估对象的意愿和选择，不强制或诱导其做出决策。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尊重自主权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避免伤害与尊重自主权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https://d.book118.com/848121066062006026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2024-09-03T18:16:13.030</cp:lastPrinted>
  <dcterms:created xsi:type="dcterms:W3CDTF">2024-09-03T10:16:13Z</dcterms:created>
  <dcterms:modified xsi:type="dcterms:W3CDTF">2024-09-03T10:16:14Z</dcterms:modified>
</cp:coreProperties>
</file>