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C34C51-D36D-42C9-B912-CE14969CA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362C42-0E55-4748-B6C1-BB2A2B5D6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2D80C1-5088-4FBC-AFD6-E44C1BCE1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627D40-BDEA-4787-AE49-78C468289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57B463-6F2E-42C3-BBD8-9966D8FB1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139EA5-420E-4D6C-B6D1-1C9A91250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4EA534-492B-43FC-B316-65E9250DE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B028D1-46E3-4554-94E2-3FCBEB283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CB5183-DFBA-4A54-A19A-59CEA7B4A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F5F326-A6C1-41FD-B975-C73A78877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276240-59DA-43EE-A657-9C48C0548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12302610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1339288" y="-1714887"/>
            <a:ext cx="10287774" cy="10287774"/>
          </a:xfrm>
          <a:prstGeom prst="roundRect">
            <a:avLst>
              <a:gd name="adj" fmla="val 25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铝塑复合用铝带材新产品生产工艺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  <p:sp>
        <p:nvSpPr>
          <p:cNvPr id="6" name="AutoShape 6"/>
          <p:cNvSpPr/>
          <p:nvPr/>
        </p:nvSpPr>
        <p:spPr>
          <a:xfrm rot="-2700000">
            <a:off x="6430324" y="1562965"/>
            <a:ext cx="7248317" cy="7248317"/>
          </a:xfrm>
          <a:prstGeom prst="roundRect">
            <a:avLst>
              <a:gd name="adj" fmla="val 25000"/>
            </a:avLst>
          </a:prstGeom>
          <a:solidFill>
            <a:schemeClr val="accent2">
              <a:alpha val="8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710610"/>
            <a:ext cx="5983471" cy="36042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原材料及设备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生产工艺流程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生产过程中问题及解决方案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产品性能测试及分析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产品应用领域及市场前景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研究结论及展望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>
            <a:off x="834545" y="1177001"/>
            <a:ext cx="1621972" cy="1621972"/>
          </a:xfrm>
          <a:prstGeom prst="roundRect">
            <a:avLst>
              <a:gd name="adj" fmla="val 25000"/>
            </a:avLst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7597176" y="-195158"/>
            <a:ext cx="7248317" cy="7248317"/>
          </a:xfrm>
          <a:prstGeom prst="roundRect">
            <a:avLst>
              <a:gd name="adj" fmla="val 25000"/>
            </a:avLst>
          </a:prstGeom>
          <a:solidFill>
            <a:schemeClr val="accent2">
              <a:alpha val="8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铝塑复合材料的应用广泛，具有优良的物理和化学性能，如防水、防潮、隔气、阻隔等，在包装、建筑、汽车等领域有广泛应用。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铝塑复合材料的生产工艺涉及多种技术和设备，其生产过程复杂且成本较高，因此研究和开发新的生产工艺具有重要意义。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研究背景和意义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5971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5971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本研究旨在开发一种新的铝塑复合用铝带材生产工艺，以提高生产效率、降低成本、优化产品质量，并满足市场需求。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8407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2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本研究采用实验研究法，通过对现有生产工艺进行分析和优化，结合新材料和新技术的引入，设计并开发一种新的铝塑复合用铝带材生产工艺。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226" y="8591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研究目的和方法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>
            <a:off x="834545" y="1177001"/>
            <a:ext cx="1621972" cy="1621972"/>
          </a:xfrm>
          <a:prstGeom prst="roundRect">
            <a:avLst>
              <a:gd name="adj" fmla="val 25000"/>
            </a:avLst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7597176" y="-195158"/>
            <a:ext cx="7248317" cy="7248317"/>
          </a:xfrm>
          <a:prstGeom prst="roundRect">
            <a:avLst>
              <a:gd name="adj" fmla="val 25000"/>
            </a:avLst>
          </a:prstGeom>
          <a:solidFill>
            <a:schemeClr val="accent2">
              <a:alpha val="8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原材料及设备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选择符合国家标准的1060纯铝卷材，其具有良好的可塑性、耐腐蚀性以及加工性能。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90330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铝卷材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111612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4017901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塑料薄膜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50779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粘合剂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50779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采用聚乙烯或聚丙烯等塑料薄膜，具有良好的热封性能和耐候性。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选择高强度、快速粘合的特种粘合剂，以保证铝塑复合带的粘合牢固。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3974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339403"/>
            <a:ext cx="515576" cy="440418"/>
            <a:chOff x="454963" y="339403"/>
            <a:chExt cx="515576" cy="440418"/>
          </a:xfrm>
        </p:grpSpPr>
        <p:sp>
          <p:nvSpPr>
            <p:cNvPr id="25" name="AutoShape 25"/>
            <p:cNvSpPr/>
            <p:nvPr/>
          </p:nvSpPr>
          <p:spPr>
            <a:xfrm>
              <a:off x="454963" y="34235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940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4112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5009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595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6012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717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88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78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37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779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49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666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563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815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9567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27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444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341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927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原材料的选择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5681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69410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8225403" y="2117368"/>
            <a:ext cx="516874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设备的选择及简介</a:t>
            </a:r>
          </a:p>
        </p:txBody>
      </p:sp>
      <p:sp>
        <p:nvSpPr>
          <p:cNvPr id="24" name="AutoShape 24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包括铝卷材开卷机、校平机、纵剪机、拉弯矫直机等，用于铝带材的开卷、校平、纵剪、拉弯矫直等加工。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867708" y="1390903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铝带材加工设备</a:t>
            </a:r>
          </a:p>
        </p:txBody>
      </p:sp>
      <p:sp>
        <p:nvSpPr>
          <p:cNvPr id="29" name="AutoShape 29"/>
          <p:cNvSpPr/>
          <p:nvPr/>
        </p:nvSpPr>
        <p:spPr>
          <a:xfrm>
            <a:off x="4853788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包括塑料薄膜热封机、复合机等，用于塑料薄膜的加热、熔合、复合等加工。</a:t>
            </a:r>
          </a:p>
        </p:txBody>
      </p:sp>
      <p:sp>
        <p:nvSpPr>
          <p:cNvPr id="32" name="AutoShape 32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665449" y="1390903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塑料薄膜加工设备</a:t>
            </a:r>
          </a:p>
        </p:txBody>
      </p:sp>
      <p:sp>
        <p:nvSpPr>
          <p:cNvPr id="34" name="AutoShape 3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包括自动涂布机、刮胶机等，用于将粘合剂均匀地涂布在铝带材和塑料薄膜的表面。</a:t>
            </a:r>
          </a:p>
        </p:txBody>
      </p:sp>
      <p:sp>
        <p:nvSpPr>
          <p:cNvPr id="37" name="AutoShape 3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867708" y="3939031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粘合剂涂布设备</a:t>
            </a:r>
          </a:p>
        </p:txBody>
      </p:sp>
      <p:sp>
        <p:nvSpPr>
          <p:cNvPr id="39" name="AutoShape 3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包括PLC控制系统、触摸屏等，用于整个生产线的自动化控制，实现生产过程的实时监控和调整。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665449" y="3939031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生产线控制系统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>
            <a:off x="834545" y="1177001"/>
            <a:ext cx="1621972" cy="1621972"/>
          </a:xfrm>
          <a:prstGeom prst="roundRect">
            <a:avLst>
              <a:gd name="adj" fmla="val 25000"/>
            </a:avLst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7597176" y="-195158"/>
            <a:ext cx="7248317" cy="7248317"/>
          </a:xfrm>
          <a:prstGeom prst="roundRect">
            <a:avLst>
              <a:gd name="adj" fmla="val 25000"/>
            </a:avLst>
          </a:prstGeom>
          <a:solidFill>
            <a:schemeClr val="accent2">
              <a:alpha val="8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生产工艺流程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工艺流程设计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83977" y="4209792"/>
            <a:ext cx="2896019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精整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对铝带材进行矫直、剪切等处理，以满足产品尺寸和形状要求。</a:t>
            </a:r>
          </a:p>
        </p:txBody>
      </p:sp>
      <p:sp>
        <p:nvSpPr>
          <p:cNvPr id="25" name="Freeform 25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6755784" y="1326066"/>
            <a:ext cx="2896019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冷轧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将热处理后的铝带材进行冷轧，以得到所需厚度的铝带材。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585608" y="4209792"/>
            <a:ext cx="2896019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热处理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对铝带材进行加热和冷却处理，以调整其机械性能和尺寸稳定性。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13234" y="4209792"/>
            <a:ext cx="2896019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熔炼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将铝锭熔化成铝水。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2488463" y="1338258"/>
            <a:ext cx="2896019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连铸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488463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将铝水浇注到连铸机中，凝固后得到铝带材。</a:t>
            </a:r>
          </a:p>
        </p:txBody>
      </p:sp>
      <p:cxnSp>
        <p:nvCxnSpPr>
          <p:cNvPr id="48" name="Connector 48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9" name="AutoShape 49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3" name="Connector 53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4" name="AutoShape 54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6" name="Connector 56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7" name="AutoShape 57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0" name="Connector 60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1" name="AutoShape 61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3" name="Connector 63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4" name="AutoShape 64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8" name="Freeform 68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9" name="AutoShape 69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0" name="Freeform 70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1" name="Freeform 71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2" name="Freeform 72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采用连续生产工艺，生产效率高。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000" r="17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工艺流程设计合理，产品质量稳定可靠。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稳定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对每个生产环节进行严格控制，确保产品质量稳定可控。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285778"/>
            <a:ext cx="515576" cy="440418"/>
            <a:chOff x="454963" y="285778"/>
            <a:chExt cx="515576" cy="440418"/>
          </a:xfrm>
        </p:grpSpPr>
        <p:sp>
          <p:nvSpPr>
            <p:cNvPr id="24" name="AutoShape 24"/>
            <p:cNvSpPr/>
            <p:nvPr/>
          </p:nvSpPr>
          <p:spPr>
            <a:xfrm>
              <a:off x="454963" y="28872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28577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2874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2964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2923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065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035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0526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1423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101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2427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213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2304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3201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2787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4204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3909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4081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64978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4565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工艺流程特点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工艺流程优化建议</a:t>
            </a:r>
          </a:p>
        </p:txBody>
      </p:sp>
      <p:sp>
        <p:nvSpPr>
          <p:cNvPr id="23" name="AutoShape 23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635109" y="5100689"/>
            <a:ext cx="1097280" cy="1097280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451198" y="5100689"/>
            <a:ext cx="1097280" cy="1097280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 rot="10800000">
            <a:off x="5885433" y="539451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8147507" y="2649187"/>
            <a:ext cx="3898493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提高连铸质量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147507" y="3318396"/>
            <a:ext cx="331622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采用先进的连铸技术，提高铝带材的表面质量和内部组织结构。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556122" y="996143"/>
            <a:ext cx="4125956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优化熔炼工艺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556122" y="1527035"/>
            <a:ext cx="331573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采用先进的熔炼技术，提高铝锭的纯净度和熔炼效率。</a:t>
            </a:r>
          </a:p>
        </p:txBody>
      </p:sp>
      <p:sp>
        <p:nvSpPr>
          <p:cNvPr id="35" name="Freeform 35"/>
          <p:cNvSpPr/>
          <p:nvPr/>
        </p:nvSpPr>
        <p:spPr>
          <a:xfrm>
            <a:off x="5808876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973593" y="3367103"/>
            <a:ext cx="1097280" cy="1097280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116258" y="3411582"/>
            <a:ext cx="1097280" cy="1097280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937317" y="542952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6613417" y="536410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7839225" y="4764848"/>
            <a:ext cx="3898493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调整热处理工艺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839225" y="5434058"/>
            <a:ext cx="331622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根据产品用途和机械性能要求，调整热处理工艺参数，以获得更好的机械性能和尺寸稳定性。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04217" y="2649187"/>
            <a:ext cx="3898493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加强精整质量控制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04217" y="3318396"/>
            <a:ext cx="331622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加强精整环节的质量控制，确保产品尺寸和形状符合要求。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69981" y="4764848"/>
            <a:ext cx="3898493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提高冷轧技术水平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69981" y="5434058"/>
            <a:ext cx="331622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采用先进的冷轧技术和设备，提高冷轧质量和效率。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>
            <a:off x="834545" y="1177001"/>
            <a:ext cx="1621972" cy="1621972"/>
          </a:xfrm>
          <a:prstGeom prst="roundRect">
            <a:avLst>
              <a:gd name="adj" fmla="val 25000"/>
            </a:avLst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7597176" y="-195158"/>
            <a:ext cx="7248317" cy="7248317"/>
          </a:xfrm>
          <a:prstGeom prst="roundRect">
            <a:avLst>
              <a:gd name="adj" fmla="val 25000"/>
            </a:avLst>
          </a:prstGeom>
          <a:solidFill>
            <a:schemeClr val="accent2">
              <a:alpha val="8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生产过程中问题及解决方案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05577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486581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44577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325581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6173" y="504740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7177" y="5128407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05577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486581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26490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307494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60538" y="504740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41542" y="5128407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246417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3480" cy="853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06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铝带材表面存在缺陷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3073301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12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4569" cy="853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06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表面张力不足、铝带材冷却不均匀、生产过程中与其他物体接触产生摩擦等。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8991" y="4900810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452423"/>
            <a:ext cx="3867326" cy="853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06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铝带材的尺寸不符合标准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246417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12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729593"/>
            <a:ext cx="4101808" cy="853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06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模具设计不合理、冷却设备不完善、生产工艺不稳定等。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3073301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551301"/>
            <a:ext cx="3944441" cy="853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06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铝带材的强度和韧性不足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8120" y="4900810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12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78810"/>
            <a:ext cx="4358192" cy="853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06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材料成分不合理、热处理工艺不当、晶粒度过大等。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8874" y="106127"/>
            <a:ext cx="10003548" cy="10972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常见问题及原因分析</a:t>
            </a:r>
          </a:p>
        </p:txBody>
      </p:sp>
      <p:sp>
        <p:nvSpPr>
          <p:cNvPr id="29" name="AutoShape 29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https://d.book118.com/848123026104006031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2024-09-08T15:50:01.265</cp:lastPrinted>
  <dcterms:created xsi:type="dcterms:W3CDTF">2024-09-08T07:50:01Z</dcterms:created>
  <dcterms:modified xsi:type="dcterms:W3CDTF">2024-09-08T07:50:03Z</dcterms:modified>
</cp:coreProperties>
</file>