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6FE6A-4DF6-4F14-949A-D507EAE71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7E89E-64F2-4F8F-826E-2F21EB22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3265E-8BEE-49DE-B973-0029054E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F00ED-104E-4F65-9A80-9B4C035FA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5040A-6F2A-44BE-946F-F9BB93E3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29D2E0-C747-4594-81CB-0AAAEED4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49497B-6A39-47CA-959E-97E70C53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E77CF-B844-47E9-A2A8-69FDA7075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C0FB6-99CC-4BB4-9653-B971245F4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DE722-081B-4FB5-860B-D0E3CD75C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C4E0C-ECB5-4C39-A3C3-7BAE9C346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3113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车辆生产安全隐患排查与防控培训班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车辆生产安全隐患概述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安全隐患防控措施与管理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提高车辆生产企业对安全隐患的识别和排查能力，确保生产过程中的安全。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应对车辆生产行业日益严峻的安全形势，加强企业安全管理和防范意识。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推动企业建立健全的安全隐患排查与防控体系，提升整体安全管理水平。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掌握车辆生产过程中常见的安全隐患及识别方法。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学习安全隐患排查的程序、方法和技巧。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了解安全隐患防控措施及应对策略。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提升参训人员的安全意识和安全操作技能。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车辆生产安全隐患概述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指在生产过程中可能导致人员伤亡、财产损失或环境破坏的潜在不安全因素。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根据性质可分为人的不安全行为、物的不安全状态、环境的不安全条件和管理缺陷等四类。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设备设施隐患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生产工艺隐患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生产环境隐患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人员操作隐患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车辆生产过程中的安全隐患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如设备老化、故障，安全防护装置缺失或失效等。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如工艺流程不合理，操作不规范，使用不合格原料等。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如操作人员技能不足、违章操作、安全意识淡薄等。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如作业场所狭窄、照明不足、通风不良、温度过高等。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影响生产效率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增加生产成本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降低产品质量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危害员工安全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安全隐患对车辆生产的影响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安全隐患可能导致生产中断、设备损坏，进而影响生产效率。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安全隐患的排查、整改需要投入人力、物力和财力，增加生产成本。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安全隐患可能导致产品质量不稳定，甚至引发产品缺陷和召回事件。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安全隐患可能对员工身心健康造成威胁，甚至引发伤亡事故。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安全隐患排查方法与技巧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季节性检查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常规排查方法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制定详细的安全检查表，定期对车辆生产线上各个环节进行检查，包括设备、工艺、人员操作等。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针对不同季节的特点，对车辆生产线进行有针对性的检查，如夏季检查防暑降温措施，冬季检查取暖设施等。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在节假日前对车辆生产线进行全面检查，确保节假日期间的安全生产。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用于检测车辆生产线上的设备、电气线路等的温度异常，预防火灾事故。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红外线测温仪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用于检测车辆零部件内部的缺陷和裂纹，确保产品质量和安全性能。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超声波探伤仪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运用系统工程的方法，对车辆生产过程中的潜在危险进行定性和定量分析，为安全管理提供科学依据。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安全评价技术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专业排查工具与技术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在排查过程中要保持客观公正的态度，不徇私情，严格按照安全标准和规范进行检查。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保持客观公正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做好记录与报告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不断学习与提高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对排查过程中发现的问题要详细记录，及时向上级汇报，并制定整改措施和计划。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排查人员要不断学习和掌握新的安全知识和排查技巧，提高自身的专业素养和综合能力。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https://d.book118.com/848123113056006032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2024-09-09T22:03:53.901</cp:lastPrinted>
  <dcterms:created xsi:type="dcterms:W3CDTF">2024-09-09T14:03:53Z</dcterms:created>
  <dcterms:modified xsi:type="dcterms:W3CDTF">2024-09-09T14:03:55Z</dcterms:modified>
</cp:coreProperties>
</file>