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1A85C-9572-47D9-BF8A-09F220D73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D4BF5-E08F-4F7E-826A-E430952C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3CC00-0504-4852-98AE-9B3026607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B88A8-685D-49E3-B0B7-68F916CF9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8ECD2-B218-4693-891D-A1E0217B9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E17BE-5B1B-4D05-AC86-C4ABD1247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75580-CFE6-44EC-A30A-D31B3FCA3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FA442-A20E-4C88-AEEE-E48B05442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E5EA6-B178-4900-B2D1-AB2E30EAB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BC2FA-E2F4-4918-9E8B-C3EA8C17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C1C2F-73CD-4C35-8ABB-7D2D17F1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3125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家庭治疗师的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家庭治疗师的角色和职责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家庭治疗的理论和方法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家庭治疗的过程和技巧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家庭治疗的案例研究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家庭治疗的挑战和未来发展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家庭治疗师的角色和职责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定义和角色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家庭治疗师是专门从事家庭治疗的专业人员，他们通过运用专业知识和技术，帮助家庭成员解决各种心理问题，改善家庭关系，促进家庭和谐。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家庭治疗师的角色包括：倾听家庭成员的诉求，评估家庭功能，识别家庭问题，提供解决方案，以及监督和评估治疗效果等。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家庭治疗师的主要职责是帮助家庭成员解决心理问题，改善家庭关系，促进家庭和谐。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他们的工作内容包括：与家庭成员进行会谈，了解家庭成员的需求和问题，评估家庭功能，制定治疗方案，提供心理支持和干预措施等。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职责和工作内容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心理咨询师主要关注个体心理健康，通过与个体进行会谈，帮助他们解决心理问题，促进个体成长和发展。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家庭治疗师则更注重家庭关系和家庭功能，通过改善家庭关系来解决个体心理问题。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11" b="971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家庭治疗师通常会与整个家庭一起工作，而心理咨询师则更倾向于与个体进行单独咨询。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家庭治疗师与心理咨询师的区别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家庭治疗的理论和方法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家庭被视为一个系统，其中每个成员的行为和情绪状态都会影响其他成员，反之亦然。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社会学习理论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家庭成员之间的互动可以教给孩子如何应对生活中的问题，包括情感、学习和行为等方面。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人类发展理论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家庭环境对孩子的认知、情感和社会发展有重要影响。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结构家庭治疗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强调家庭结构和规则，帮助家庭成员明确各自的角色和责任。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策略家庭治疗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治疗师会指导家庭成员采取特定的行为或沟通方式，以改善家庭动态。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心理动力家庭治疗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关注家庭成员之间的情感和心理动态，探索潜意识冲突对家庭关系的影响。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系统家庭治疗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强调家庭作为一个整体，通过改变家庭规则和互动模式来改善问题。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家庭治疗的主要方法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家庭治疗不仅关注个体问题，还关注个体在家庭环境中的角色和功能。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与个体治疗的比较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家庭治疗不仅关注夫妻关系，还关注其他家庭成员对夫妻关系的影响。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与夫妻治疗的比较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011" r="110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家庭治疗关注的是整个家庭系统，而不仅仅是家庭成员之间的互动。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与团体治疗的比较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家庭治疗与其他治疗方法的比较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家庭治疗的过程和技巧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https://d.book118.com/848123125016006025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2024-09-01T14:15:12.507</cp:lastPrinted>
  <dcterms:created xsi:type="dcterms:W3CDTF">2024-09-01T06:15:12Z</dcterms:created>
  <dcterms:modified xsi:type="dcterms:W3CDTF">2024-09-01T06:15:14Z</dcterms:modified>
</cp:coreProperties>
</file>