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296C0-6E0F-4D3A-92A9-BBD4B502E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6F1D0-6B8A-4D7C-A6F2-7035C25D1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35722-3DCD-4AD8-B825-CF2DB47A9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31C31-B204-4BA1-A33A-66317B55D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9CD62D-2852-4BE7-81C0-BC9402E75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9707AB-1D4A-4B1D-BD52-F602B8026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CF25D2-E6CC-4E93-BF62-10A63749B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6B072-3A58-4AD7-B180-E6495FE04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47099-9A0D-4307-BF28-974F159EA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E55DA-23CF-44C8-9B3D-54BC449D1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0C500-0A46-4517-A270-BBFCBF9DD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2405302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水利工程施工质量验收规范对施工安全管理的要求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水利工程施工质量验收规范概述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水利工程施工质量验收规范对施工安全管理的具体要求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水利工程施工质量验收规范对施工安全管理的实施要求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水利工程施工质量验收规范对施工安全管理的监督要求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水利工程施工质量验收规范对施工安全管理的案例分析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水利工程施工质量验收规范对施工安全管理的未来展望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水利工程施工质量验收规范概述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水利工程施工质量验收规范是国家或行业颁布的，用于规定水利工程施工质量标准和验收程序的规范性文件。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具有权威性、系统性、科学性和可操作性，是水利工程施工质量的最低标准，也是施工安全管理的重要依据。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240" b="282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57" b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确保工程质量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通过规范化的验收程序，确保水利工程达到设计要求和安全标准，避免工程质量问题带来的安全隐患。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提高安全管理水平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验收规范对施工安全管理提出了明确要求，有助于施工单位提高安全管理意识，加强安全防范措施，降低安全事故发生的概率。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水利工程作为国家基础设施，其质量和安全直接关系到人民生命财产安全和社会稳定，而验收规范是保障工程质量和安全的重要手段。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水利工程施工质量验收规范伴随着水利工程建设的发展而不断完善，从最初的施工规程到现在的国家或行业标准，经历了多个版本的修订和更新。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和管理的进步，验收规范将更加注重质量与安全的协调发展，引入更多先进的管理理念和技术手段，提高验收工作的科学性和有效性。同时，也将更加注重与国际标准的接轨，提升我国水利工程建设的国际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验收规范的历史与发展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水利工程施工质量验收规范对施工安全管理的具体要求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https://d.book118.com/848124053021006042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2024-09-21T03:39:45.725</cp:lastPrinted>
  <dcterms:created xsi:type="dcterms:W3CDTF">2024-09-20T19:39:45Z</dcterms:created>
  <dcterms:modified xsi:type="dcterms:W3CDTF">2024-09-20T19:39:47Z</dcterms:modified>
</cp:coreProperties>
</file>