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13E1-D923-4B3B-8B72-31DD7B86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A573D-0EED-4916-B435-51275B64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1465-AF0D-41EA-9E5C-5F1E6529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374FF-9A84-43BB-9EB9-7075E01CE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F2FDC-200C-41E8-AAB7-2A30F1BB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A648D-90D4-4825-A599-F05D6A58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089E73-C5CB-489A-ADE0-758A1094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88547-667E-4FB2-9C69-E0DBFB59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6012F-3E32-441C-8DBF-DFED60D0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6611-47DF-4610-958D-E2884CDF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9281A-8D88-4B30-A76E-8A1B60207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504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垃圾分类与绿色低碳发展的路径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绿色低碳发展理念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垃圾分类的技术与方法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垃圾分类与绿色低碳发展的实践案例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垃圾分类与绿色低碳发展的路径探索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垃圾分类是指按照垃圾的性质、成分、利用价值、对环境影响以及现有处理方式的要求，将其分成不同类别，以便进行有针对性的处理和资源化利用。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垃圾分类对于环境保护、资源节约和可持续发展具有重要意义。通过分类处理，可以减少垃圾对环境的污染，促进资源的回收利用，降低处理成本，推动循环经济的发展。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近年来，我国垃圾分类工作取得了一定进展，部分城市已经实施了强制性的垃圾分类制度，建立了相应的分类收集、运输和处理体系。但总体来看，我国垃圾分类的普及率、准确性和资源化利用率还有待提高。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和做法。例如，日本、德国等国家通过制定严格的法律法规和细致的分类标准，实现了垃圾的高效分类和资源化利用。同时，这些国家还注重宣传教育，提高公众的环保意识和分类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面临着诸多挑战，如分类标准不统一、分类设施不完善、公众参与度不高等。此外，随着城市化进程的加快和消费模式的转变，垃圾产生量不断增加，成分也越来越复杂，给垃圾分类工作带来了更大的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也面临着前所未有的机遇。例如，智能分类技术的发展为垃圾分类提供了更加便捷、准确的手段；循环经济政策的实施为垃圾资源化利用提供了更广阔的空间；社会组织的参与和公众的广泛支持为垃圾分类工作注入了新的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37" r="125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绿色低碳发展是指在经济发展过程中，通过采用环保、节能、低碳的技术和模式，降低能源消耗和减少污染物排放，实现经济、社会和环境的协调发展。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绿色低碳发展的目标是建立资源节约型、环境友好型社会，促进经济可持续发展，提高人民生活质量。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绿色低碳发展的内涵与目标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垃圾分类是绿色低碳发展的重要组成部分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通过垃圾分类，可以实现资源的有效利用和废弃物的减量化、无害化处理，降低对环境的负面影响。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绿色低碳发展促进垃圾分类的推广和实施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绿色低碳发展理念强调环保、节能、低碳，为垃圾分类提供了政策支持和市场动力。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绿色低碳发展与垃圾分类的关系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" r="12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国家出台了一系列支持绿色低碳发展的政策，如《节能与新能源汽车产业发展规划》、《可再生能源法》等，鼓励企业采用环保、节能、低碳的技术和模式。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推广清洁能源、节能减排技术，加强环保监管和执法力度，提高公众环保意识等是实现绿色低碳发展的重要措施。同时，还可以通过开展国际合作，共同应对全球气候变化等挑战。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绿色低碳发展的政策与措施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垃圾分类的技术与方法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通过宣传教育和制定分类标准，引导居民在家庭中将垃圾按照可回收物、有害垃圾、湿垃圾和干垃圾等类别进行分类投放。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家庭分类投放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在机关、学校、企事业单位等公共场所设置分类收集容器，实现垃圾的源头分类和减量。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单位分类收集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运用人工智能、物联网等技术，开发智能分类设备，提高垃圾分类的准确性和效率。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智能分类设备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厨余垃圾回收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通过生物处理等技术手段，将厨余垃圾转化为肥料或生物燃料等资源化利用。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再生资源回收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建立完善的再生资源回收体系，对废纸、废塑料、废金属等可回收物进行专业回收和再利用。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有害垃圾回收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针对废电池、废荧光灯管、废温度计等有害垃圾，建立专门的回收渠道和处理设施，确保安全无害化处理。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https://d.book118.com/848125046055006032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2024-09-09T21:27:22.802</cp:lastPrinted>
  <dcterms:created xsi:type="dcterms:W3CDTF">2024-09-09T13:27:22Z</dcterms:created>
  <dcterms:modified xsi:type="dcterms:W3CDTF">2024-09-09T13:27:24Z</dcterms:modified>
</cp:coreProperties>
</file>