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F65CF2-FA34-4F30-8113-624FB278E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512D62-46D8-4FE0-995A-E02A15C7C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391A33-93F4-412F-B261-BDA700DE8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1E703B-8DCC-47DE-800F-DA2C90E5B0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6D7085-06E7-4246-B667-B4EAE5545C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3A755E-2F31-46CC-8279-4BD4E8941C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6DA175-FBC0-45FA-BB85-4C437762DF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3B938D-CF75-4C6D-9139-681C30DDAF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7BA9EB-57C1-4EAB-B0B8-7923CDA14C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648D9-8282-4B93-B4C2-B278ABDBE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EB7424-104D-4717-A56D-BF0B3FE92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126016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古代文学名家的诗文风格与思想特点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杜甫的诗文风格与思想特点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李白的诗文风格与思想特点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白居易的诗文风格与思想特点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王维的诗文风格与思想特点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古代文学名家诗文风格与思想特点的比较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66" r="526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传承和弘扬中华优秀传统文化</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深入了解古代社会历史与文化</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挖掘古代文学的艺术价值</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古代文学名家是中华文化的重要代表，研究他们的诗文风格与思想特点有助于传承和弘扬中华优秀传统文化。</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古代文学名家的作品往往反映了当时的社会历史与文化背景，研究这些作品有助于我们更深入地了解古代社会。</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古代文学名家的作品具有极高的艺术价值，研究他们的诗文风格有助于我们更好地欣赏和理解这些作品。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古代文学名家概述</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古代文学名家众多，如屈原、李白、杜甫、苏轼等，他们的作品在中国文学史上占有重要地位。</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古代文学名家的作品具有丰富的思想内涵和独特的艺术风格，表现了他们对人生、社会和自然的深刻思考和感悟。</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古代文学名家的作品与时代背景密切相关，反映了不同历史时期的社会风貌和文化特点。</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代表性人物</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作品特点</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时代背景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杜甫的诗文风格与思想特点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杜甫（712年－770年），字子美，自号少陵野老，唐代伟大的现实主义诗人，与李白并称为“李杜”。</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杜甫出生于唐朝中期，经历了安史之乱等社会动荡，他的诗歌创作与时代背景紧密相连，反映了当时社会的真实面貌。</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杜甫的生平与时代背景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主题</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风格</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杜甫诗歌的主题与风格</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杜甫的诗歌主题广泛，包括政治、社会、历史、人生等各个方面。他关注国家大事，同情人民疾苦，通过诗歌表达了对时局的担忧和对民生的关切。</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杜甫的诗歌风格沉郁顿挫，语言精炼，善于运用比喻、夸张等修辞手法。他的诗歌具有鲜明的现实主义特色，以生动的形象和深刻的思想感染读者。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杜甫的思想深受儒家思想的影响，强调仁爱、忠义和道德。他关注社会现实，批判时弊，具有强烈的社会责任感和正义感。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杜甫的诗歌充满了对人民的深厚感情。他关心民间疾苦，关注妇女、儿童等弱势群体的命运，通过诗歌表达了对人类命运和前途的深刻关切。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杜甫的思想特点与人文关怀</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人文关怀</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思想特点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李白的诗文风格与思想特点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35" b="23235"/>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出生于盛唐时期，成长于一个富裕且文化氛围浓厚的家庭。</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少年时期便开始游历各地，结交众多文人墨客，积累了丰富的生活经验和文学素养。</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曾任翰林供奉，后因政治原因被流放，最终病逝于当涂。</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李白的生平与时代背景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主题丰富多样，包括山水田园、边塞征战、送别怀友、咏史怀古等。</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风格奔放豪迈，语言清新自然，善于运用夸张、比喻等修辞手法。</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诗中常表现出对自由、个性和解放的追求，以及对权贵的蔑视和反抗。</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李白诗歌的主题与风格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受道家思想影响深远，诗中常表现出对自然的热爱和向往。</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倡导个性解放和心灵自由，反对封建礼教的束缚。</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追求人生的真谛和意义，表现出一种超脱物欲、返璞归真的精神境界。</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李白的思想特点与道家情怀</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https://d.book118.com/848126016030006035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2024-09-13T22:05:34.116</cp:lastPrinted>
  <dcterms:created xsi:type="dcterms:W3CDTF">2024-09-13T14:05:34Z</dcterms:created>
  <dcterms:modified xsi:type="dcterms:W3CDTF">2024-09-13T14:05:36Z</dcterms:modified>
</cp:coreProperties>
</file>