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5E6EF-D3AE-4E79-A575-5C22437DC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2725D-BC78-442F-A442-B4D76633F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F7B3C-46A8-4C3A-84D7-DDD1454C0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B3701-8E36-4BAC-A433-5BCC46C96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DB919-6133-4FEC-9F88-C0F266D61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790EBE-F7E2-45A4-A413-8B8A6AA01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BB262-9ED1-49AB-8704-6F6F2E674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61C55-E16F-4596-AF27-BBC4C2E8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0093D-9785-45D7-90BA-B83F4E70B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E2BA3-BED9-41B9-B4B8-459EFAC42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37613-A9BE-4A1D-848B-891FF6E96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7000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《光学薄膜基础知识》ppt课件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光学薄膜简介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光学薄膜的制造工艺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光学薄膜的性能参数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光学薄膜的分类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光学薄膜的发展趋势与挑战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光学薄膜简介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它通常由高纯度、高透明度的材料制成，如金属、介质或半导体材料。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光学薄膜的厚度一般在微米量级，要求精度高，制造工艺复杂。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3324" b="33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光学薄膜是一种附着在光学元件表面的薄层，通过改变光在表面上的反射和透射特性，实现特定的光学效果。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光学薄膜的定义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光学薄膜的应用领域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用于制造液晶显示器的背光板、滤光片、增光片等。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用于镜头、滤镜、反射镜等，提高成像质量。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用于制造望远镜、显微镜、光谱仪等精密光学仪器。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用于太阳能电池板，提高光电转换效率。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显示技术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摄影和成像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光学仪器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太阳能产业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光学特性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物理特性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环境特性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机械特性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光学薄膜的基本特性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改变光的反射、透射、干涉、偏振等特性。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具有高硬度、低摩擦系数、良好的热稳定性等特性。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耐腐蚀、抗紫外线、抗氧化等特性。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附着力强、耐磨损、抗冲击等特性。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光学薄膜的制造工艺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真空蒸发镀膜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通过加热固体材料，使其原子或分子从表面气化逸出的方式，在基材表面形成一层薄膜。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空蒸发镀膜技术是一种常用的光学薄膜制造方法，其原理是将固体材料加热至足够高的温度，使其原子或分子从表面气化逸出，并在基材表面凝结形成一层薄膜。该技术具有较高的沉积速率和较广泛的材料选择范围，因此在光学、电子、机械等领域得到了广泛应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利用高能粒子轰击固体靶材，使其原子或分子溅射出来，并在基材表面形成一层薄膜。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溅射镀膜技术是一种利用高能粒子（如离子）轰击固体靶材，使其原子或分子溅射出来，并在基材表面形成一层薄膜的方法。该技术具有较高的沉积速率和较低的温度，适用于制备各种金属、非金属和化合物薄膜。溅射镀膜技术在光学、电子、机械等领域得到了广泛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溅射镀膜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通过化学反应的方式，使气体在基材表面形成一层薄膜。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气相沉积（CVD）是一种通过化学反应的方式，使气体在基材表面形成一层薄膜的技术。该技术具有较高的沉积速率和较低的温度，适用于制备各种陶瓷、金属和化合物薄膜。CVD技术在光学、电子、机械等领域得到了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化学气相沉积（CVD）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通过将前驱体溶液与适当的催化剂混合，使其发生聚合反应，形成凝胶状的溶胶体系，再将其涂布在基材表面形成一层薄膜。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胶-凝胶法是一种通过将前驱体溶液与适当的催化剂混合，使其发生聚合反应，形成凝胶状的溶胶体系，再将其涂布在基材表面形成一层薄膜的方法。该技术具有较高的成膜精度和较低的温度，适用于制备各种陶瓷和金属薄膜。溶胶-凝胶法在光学、电子、机械等领域得到了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溶胶-凝胶法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光学薄膜的性能参数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描述薄膜对不同波长光的透射、反射和吸收性能。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光谱特性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如折射率、消光系数等，影响光的传播路径和能量分布。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光学常数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薄膜在整个光谱范围内应具有一致的光学性能。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光学均匀性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衡量薄膜在强光照射下不发生损伤的极限值。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抗光损伤阈值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光学性能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https://d.book118.com/848127000141006023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2024-08-30T18:42:37.639</cp:lastPrinted>
  <dcterms:created xsi:type="dcterms:W3CDTF">2024-08-30T10:42:37Z</dcterms:created>
  <dcterms:modified xsi:type="dcterms:W3CDTF">2024-08-30T10:42:39Z</dcterms:modified>
</cp:coreProperties>
</file>