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1969E-8861-4A8D-84CF-EB074D50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B9965-4DAA-4B6C-B81E-5FAF70A5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7B6FA-BBD4-4DD8-8727-D9F4221D7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E527F-8910-4ED4-86C4-8D441A50C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A1214-31C5-4DAC-8642-63E220A8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69FA2-2109-4625-8FC8-8948E1F36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4CF43-9627-499E-A65A-3727A8E7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0A730-0E2B-45B7-814C-1B288AF8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D204D-33E8-4ABF-9712-866A1F63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B3026-C43F-4D72-9027-AA9CC7653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221F2-91B6-428D-8D43-71CF5938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7001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儿童急救方法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儿童常见意外伤害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儿童急救基本技能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常见儿童急症处理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儿童意外伤害预防措施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儿童常见意外伤害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5552" r="155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确保儿童活动区域安全，避免尖锐物体和易摔物品，教育儿童避免攀爬和追逐。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检查伤口是否出血，用干净的纱布或绷带压迫止血，如果伤口较大或出血不止，应立即就医。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跌倒与摔伤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教育儿童远离火源和热源，避免使用热水袋、电热毯等加热设备，确保热水温度适宜。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立即用冷水冲洗伤口，涂抹烫伤药膏，如果伤口严重或出现水泡、脱皮等情况，应立即就医。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烫伤与烧伤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教育儿童远离水域，避免独自游泳或潜水，确保儿童在水中时有人监护。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如果发现儿童溺水或窒息，应立即进行心肺复苏，同时呼叫急救电话或送往医院救治。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溺水与窒息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50" b="1665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教育儿童远离野生动物和昆虫，避免与宠物接触时被咬伤。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如果被动物咬伤或昆虫蜇伤，应立即用清水冲洗伤口，涂抹消炎药膏，如果伤口严重或出现过敏反应，应立即就医。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动物咬伤与昆虫蜇伤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儿童急救基本技能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在按压的同时，需要进行人工呼吸，以每按压30次，人工呼吸2次的比例进行。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开始按压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如果儿童没有呼吸，需要立即开始胸外按压，以每分钟100-120次的频率进行按压。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判断呼吸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观察儿童是否有呼吸，可以通过观察胸部起伏或用手指感受鼻孔是否出气来判断。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确认现场安全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首先需要确保施救现场的安全，避免在救助过程中发生二次伤害。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判断儿童是否失去意识，可以通过呼唤名字、轻拍肩膀等方式进行判断。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对于小伤口，可以用干净的纱布或手帕直接压迫止血。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直接压迫止血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加压包扎止血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止血带止血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对于较大的伤口，可以用干净的纱布或衣物覆盖伤口，再用绷带或领带等物件加压包扎止血。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对于四肢大出血的伤口，可以使用止血带止血，但需要注意使用方法和注意事项。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适用于头颈部和手腕等部位的包扎，可以有效地防止伤口部位的血液流失。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895" r="168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环形包扎法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适用于肢体和躯干部位的包扎，可以有效地防止伤口部位的血液流失和限制肢体活动。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螺旋包扎法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适用于关节部位的包扎，可以有效地固定关节位置和防止关节活动。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“8”字形包扎法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包扎技巧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https://d.book118.com/848127001036006043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2024-09-22T18:38:52.473</cp:lastPrinted>
  <dcterms:created xsi:type="dcterms:W3CDTF">2024-09-22T10:38:52Z</dcterms:created>
  <dcterms:modified xsi:type="dcterms:W3CDTF">2024-09-22T10:38:54Z</dcterms:modified>
</cp:coreProperties>
</file>