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8A15548-E281-44D3-8DAC-85981D50E22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632EC-DD54-487A-9E0F-8215D9F84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036D2-DF02-4A2F-B867-47DF2A7C1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3BEF81-76C2-4E50-A7F9-8D2BC22E7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F09E92-6D77-45D5-817B-DFD3060BE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38F793-1A9A-4680-ADB2-F01677347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6F7395-F400-4BD5-A601-A4AE2621C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5FD032-3B86-4ED1-98EA-11A0B8380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AA6078-E76E-4785-8096-CD7B08533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CCE7A5-FF24-467A-839F-38C4C6712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1ACC0-7C30-40C7-B334-CF075C017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3B21B-32D4-42CA-B86D-D4DE63F71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4C5CE36-09B6-4B16-8565-6CE74B51AB6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B3A6B07-030D-48BE-89B0-CA65431CF17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27077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企业礼仪培训的目标和意义分析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企业礼仪培训的程序安排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企业礼仪培训的实施策略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企业礼仪培训的推广和落地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企业礼仪培训是指针对企业员工进行的礼仪规范和职场行为培训，旨在提高员工形象和专业素养。通过培训，员工可以学会如何在工作场合中正确表现，提升企业整体形象和文化。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提高员工的综合素质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培养员工良好的职业素养和社交能力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提升企业整体形象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塑造企业良好的企业形象和文化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增加员工职业发展机会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提升员工职业生涯发展的竞争力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增强员工自信心和专业形象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提升客户对企业的信任感和忠诚度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促进团队协作和沟通效果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职场言行举止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言行得体、礼貌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尊重他人、谦虚谨慎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商务社交礼仪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会议礼仪、商务拜访礼仪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建立良好的社交关系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电子邮件和电话礼仪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及时回复邮件、电话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清晰表达意思、礼貌用语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服装仪表礼仪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穿着得体、整洁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注意职业形象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提升个人形象和自我认知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增强员工自信心和专业形象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增强团队凝聚力和合作精神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促进团队协作和沟通效果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建立长久稳定的客户关系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提升客户对企业的信任感和忠诚度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培养员工良好的职业素养和社交能力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提升员工职业生涯发展的竞争力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塑造企业良好的企业形象和文化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企业礼仪培训的程序安排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企业礼仪培训前的准备工作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在进行企业礼仪培训之前，首先需要明确培训的目标和内容。选择合适的培训方式和讲师至关重要，这将直接影响培训效果。制定详细的培训计划和时间安排，确保培训进程顺利进行。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企业礼仪培训前的准备工作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关键步骤之一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确定培训目标和内容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影响培训效果的重要因素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选择合适的培训方式和讲师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确保培训顺利进行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制定培训计划和时间安排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企业礼仪培训的实施过程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的实施过程并不简单，必须经过多个关键步骤。首先需要开展员工需求调研，了解员工的实际需求。然后进行培训课程设计，确保培训内容符合实际情况。接着组织培训和实施，监督培训效果，并进行评估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企业礼仪培训的实施过程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了解员工需求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开展员工需求调研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设计符合实际情况的培训内容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进行培训课程设计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确保培训顺利进行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组织培训和实施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检验培训效果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进行培训效果评估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企业礼仪培训的后续跟进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企业礼仪培训的后续跟进同样至关重要。需要组织反馈和总结会议，从培训中总结经验教训。落实培训成果，确保培训效果持续。持续进行培训和反馈，不断提升员工素质和绩效。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企业礼仪培训的后续跟进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总结培训经验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组织反馈和总结会议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确保培训效果持续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落实培训成果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持续提升员工素质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继续持续培训和反馈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案例分享：成功的企业礼仪培训实践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公司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通过礼仪培训成功提升员工形象和绩效。公司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B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通过礼仪培训改善了客户关系和业务量。这些案例证明了企业礼仪培训的重要性和有效性，值得其他企业借鉴和学习。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案例一：企业礼仪培训带来的变化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公司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C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实施企业礼仪培训后，员工形象得到提升，客户满意度明显提高。员工在外部形象塑造和沟通技巧方面有显著进步，为公司赢得更多商机。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案例二：企业礼仪培训的收益和</a:t>
            </a: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ROI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通过礼仪培训，员工的绩效得到提升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员工绩效提升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公司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D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通过礼仪培训获得了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100%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的投资回报率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ROI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达到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100%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员工满意度得到提升，团队合作更加默契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员工满意度提升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案例三：企业礼仪培训的团队效果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通过团队培训，团队合作效果得到显著提升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团队协作效果提升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团队通过礼仪培训后，业绩翻倍增长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业绩翻倍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团队通过礼仪培训更加团结，凝聚力增强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团队凝聚力增强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https://d.book118.com/848127077010006050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132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企业礼仪培训的目标和意义分析</vt:lpstr>
      <vt:lpstr>目录</vt:lpstr>
      <vt:lpstr>第一章 企业礼仪培训的重要性</vt:lpstr>
      <vt:lpstr> </vt:lpstr>
      <vt:lpstr>企业礼仪培训的目标</vt:lpstr>
      <vt:lpstr>企业礼仪培训的意义</vt:lpstr>
      <vt:lpstr>企业礼仪培训的内容</vt:lpstr>
      <vt:lpstr>企业礼仪培训的意义</vt:lpstr>
      <vt:lpstr>企业礼仪培训的目标</vt:lpstr>
      <vt:lpstr>第2章 企业礼仪培训的程序安排</vt:lpstr>
      <vt:lpstr>企业礼仪培训前的准备工作</vt:lpstr>
      <vt:lpstr>企业礼仪培训前的准备工作</vt:lpstr>
      <vt:lpstr>企业礼仪培训的实施过程</vt:lpstr>
      <vt:lpstr>企业礼仪培训的实施过程</vt:lpstr>
      <vt:lpstr>企业礼仪培训的后续跟进</vt:lpstr>
      <vt:lpstr>企业礼仪培训的后续跟进</vt:lpstr>
      <vt:lpstr> </vt:lpstr>
      <vt:lpstr>第3章 企业礼仪培训的案例分析</vt:lpstr>
      <vt:lpstr> </vt:lpstr>
      <vt:lpstr>案例二：企业礼仪培训的收益和ROI</vt:lpstr>
      <vt:lpstr>案例三：企业礼仪培训的团队效果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2024-09-29T14:35:37.678</cp:lastPrinted>
  <dcterms:created xsi:type="dcterms:W3CDTF">2024-09-29T06:35:37Z</dcterms:created>
  <dcterms:modified xsi:type="dcterms:W3CDTF">2024-09-29T06:35:39Z</dcterms:modified>
</cp:coreProperties>
</file>