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C7602-6E1C-4014-88FB-DE32163C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85AB4-08AF-4E9E-9E4C-84E00828A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ED762-76F5-43EC-8BB0-B8B044D4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23439-93F9-46A2-A55B-11B015E92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D1868-7E5F-4C61-B300-42E413DA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932DD-37C9-4290-AFF1-EE1B9723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D1507-306A-49B9-92B5-DD039526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155FB-9499-4D53-B287-FC803D8C5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65A67-641B-4B75-ABF3-5B48DA9AA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F3DA7-EB75-43C5-AAD6-3C50F732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E303E-C64B-400B-8949-41CD3A562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30120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体育老师的知识讲座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体育老师概述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体育教育的目标与内容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体育教学方法与技巧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体育老师的挑战与未来发展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体育老师概述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体育老师的角色与职责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根据学校体育课程大纲和学生实际情况，制定合理的教学计划。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按照教学计划，组织学生进行体育活动和训练，确保课堂秩序和安全。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对学生的体育表现进行评估，记录学生成绩，及时反馈学生进步和不足。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引导学生养成健康的生活方式，关注学生身心健康，提供必要的指导和帮助。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制定教学计划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组织课堂教学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评估学生表现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72" r="311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体育老师通常具备教育学、体育学等相关专业的学历背景。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持有教师资格证书，具备体育专业知识和技能，能够胜任体育教学工作。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专业资格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体育老师的教育背景与专业资格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49" r="173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通过多样化的教学方法和手段，激发学生对体育的兴趣和热情，提高学生的学习积极性。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根据学生的年龄、性别、身体条件和运动能力等差异，制定个性化的教学方案，满足不同学生的需求。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通过示范和讲解，帮助学生理解和掌握正确的动作要领和技巧，提高学生的运动技能水平。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示范与讲解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及时给予学生鼓励和激励，增强学生的自信心和运动热情，促进学生的进步和发展。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鼓励与激励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体育老师的教学方法与技巧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416" r="204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身体健康是实现人生价值的基础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一个健康的身体是人们追求事业、家庭和幸福的前提，通过体育教育可以增强学生的体质和免疫力，减少疾病的发生。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体育教育有助于养成健康的生活方式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通过体育活动，学生可以养成良好的生活习惯，如定期运动、合理饮食、充足睡眠等，这些习惯有助于保持身体健康。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运动能够产生多巴胺，这是一种能够让人感到快乐的神经递质，通过运动可以缓解压力和焦虑，改善心理健康。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体育教育有助于缓解压力和焦虑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在体育活动中，学生需要克服困难、坚持不懈，这有助于培养他们的意志品质和抗挫能力。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体育教育有助于培养学生的意志品质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体育教育有助于提高学生的注意力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在体育活动中，学生需要集中注意力，快速反应，这有助于提高他们的注意力和反应能力。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体育教育有助于培养学生的创新思维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在解决体育问题时，学生需要进行思考和创新，这有助于培养他们的创新思维和解决问题的能力。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体育教育对认知发展的影响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体育教育有助于培养学生的团队协作能力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在集体项目中，学生需要互相配合、协作，这有助于培养他们的团队协作能力。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体育教育有助于提高学生的沟通技巧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在体育活动中，学生需要与队友沟通、交流，这有助于提高他们的沟通技巧和人际交往能力。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体育教育对社交技能的培养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体育教育的目标与内容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https://d.book118.com/848130120004006030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2024-09-06T04:09:41.149</cp:lastPrinted>
  <dcterms:created xsi:type="dcterms:W3CDTF">2024-09-05T20:09:41Z</dcterms:created>
  <dcterms:modified xsi:type="dcterms:W3CDTF">2024-09-05T20:09:43Z</dcterms:modified>
</cp:coreProperties>
</file>