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25011E-E687-412B-AD6D-6AB46181D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28710-9E40-4FB8-A036-A10B8D63B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D973B9-177E-40F8-99AC-29CEAEB97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E19AF0-5E8F-4AAF-BC74-EA7534CA4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6A9FCB-1EC7-496B-96E3-5B9FF8A5C7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AE730-E099-4454-B54C-01C34B7057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F7A3B3-667C-4E6E-97B2-31677A7818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BACA9A-5C57-48E6-B33D-ACFE34A60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4AA9FE-1DA2-4F89-9F6A-6098B688D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3DB03-FE93-45B5-BF57-A6F8CE2C0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9EF1C1-4256-49AA-987C-A092226DC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330621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腺垂体功能减退</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腺垂体功能减退概述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腺垂体功能减退对机体的影响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腺垂体功能减退的治疗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腺垂体功能减退的预防与康复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腺垂体功能减退的案例分析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腺垂体功能减退概述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腺垂体功能减退是指腺垂体分泌激素的功能出现异常，导致多种激素分泌不足，影响机体正常生理功能。</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病因，腺垂体功能减退可分为原发性腺垂体功能减退和继发性腺垂体功能减退。原发性腺垂体功能减退是指腺垂体本身疾病导致的功能减退，而继发性腺垂体功能减退则是由于下丘脑或其他部位的病变累及腺垂体所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引起原发性腺垂体功能减退的常见原因包括垂体瘤、颅脑外伤、手术损伤等；继发性腺垂体功能减退的常见原因包括下丘脑病变、颅内感染、脑部手术等。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腺垂体功能减退的病理机制较为复杂，一般认为与激素分泌细胞数量减少、细胞功能障碍以及神经内分泌调节机制紊乱等因素有关。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腺垂体功能减退的临床表现多样，常见的症状包括性腺功能减退、甲状腺功能减退、肾上腺皮质功能减退等，同时还可能出现乏力、怕冷、食欲不振、精神萎靡等症状。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诊断腺垂体功能减退需要进行全面的病史采集、体格检查和实验室检查。常用的实验室检查包括激素水平检测、内分泌功能试验等，有助于确定病因和病变程度。同时，影像学检查如MRI等也有助于发现病变部位和性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腺垂体功能减退对机体的影响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生长发育迟缓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腺垂体分泌的生长激素对促进骨骼和器官的生长发育至关重要。腺垂体功能减退可能导致生长激素分泌不足，从而影响儿童的生长发育，导致身材矮小。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发育延迟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除了身高和体重的发育迟缓外，腺垂体功能减退还可能导致性发育延迟、牙齿发育不良和骨龄落后等。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对生长发育的影响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腺垂体分泌的促性腺激素对性腺功能起着重要的调节作用。腺垂体功能减退可能导致促性腺激素分泌减少，进而影响性腺的功能，导致性欲减退、月经紊乱或闭经、精子生成障碍等。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性腺功能减退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由于促性腺激素分泌不足，腺垂体功能减退还可能导致第二性征发育不良，如乳房发育不良、阴毛稀少等。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性征发育不良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对性腺功能的影响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对代谢的影响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糖代谢异常</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腺垂体功能减退可能导致促甲状腺激素分泌减少，从而影响甲状腺功能，引起甲状腺激素分泌不足，进而影响糖代谢。糖代谢异常可能导致低血糖或高血糖等症状。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脂肪代谢异常</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腺垂体功能减退还可能影响脂肪代谢，导致血脂异常，增加心血管疾病的风险。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免疫功能下降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腺垂体功能减退可能导致促肾上腺皮质激素分泌减少，从而影响肾上腺皮质的功能，导致皮质醇等激素分泌减少。这些激素对免疫系统具有调节作用，因此腺垂体功能减退可能使免疫功能下降，增加感染的风险。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易感染</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由于免疫功能下降，腺垂体功能减退的患者容易感染各种疾病，如肺炎、皮肤感染等。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对免疫功能的影响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腺垂体功能减退的治疗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https://d.book118.com/848133062117006025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2024-09-02T13:16:38.489</cp:lastPrinted>
  <dcterms:created xsi:type="dcterms:W3CDTF">2024-09-02T05:16:38Z</dcterms:created>
  <dcterms:modified xsi:type="dcterms:W3CDTF">2024-09-02T05:16:40Z</dcterms:modified>
</cp:coreProperties>
</file>