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088B5D8-E9DD-4414-96AC-2BC9E2BE873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02FCAAC-CD55-4C02-A226-C1620BD273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29DE248-4610-4703-850E-0512F07259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73FAA64-D238-4EB1-BE26-EFB24A3A5FE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0DDABA1-14E3-4FB3-B409-B4E9997B9FF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9664BDC-4B57-4D04-874A-FFC1E84D378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7FE405A-8060-42B3-A5C8-7CBC9613A7C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C8EC339-90DE-4533-99BA-E907467E1B3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8099F23-D5DA-46D5-859B-A869CDF1017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57ED8B3-A2DA-4A5E-BF49-71E5D2FC173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AEB8B1D-32C6-4736-B834-583CA1D73F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4813402106500602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1204838" y="3711175"/>
            <a:ext cx="8039100" cy="16573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050" b="1">
                <a:solidFill>
                  <a:schemeClr val="accent3">
                    <a:alpha val="100000"/>
                  </a:schemeClr>
                </a:solidFill>
                <a:latin typeface="Microsoft Yahei"/>
                <a:ea typeface="Microsoft Yahei"/>
                <a:cs typeface="Microsoft Yahei"/>
              </a:rPr>
              <a:t>《测试系统静态特性》ppt课件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172958" y="1368038"/>
            <a:ext cx="4792980" cy="411099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测试系统概述</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静态特性的定义与分类</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测试系统静态特性的测试方法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172958" y="1368038"/>
            <a:ext cx="4792980" cy="411099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提高测试系统静态特性的方法</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测试系统静态特性案例分析</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4598913"/>
            <a:ext cx="7405389" cy="692975"/>
            <a:chOff x="2393306" y="4598913"/>
            <a:chExt cx="7405389" cy="692975"/>
          </a:xfrm>
        </p:grpSpPr>
        <p:sp>
          <p:nvSpPr>
            <p:cNvPr id="3" name="TextBox 3"/>
            <p:cNvSpPr txBox="1"/>
            <p:nvPr/>
          </p:nvSpPr>
          <p:spPr>
            <a:xfrm>
              <a:off x="2393306" y="4598913"/>
              <a:ext cx="7405389" cy="692975"/>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5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62865" y="5291888"/>
            <a:ext cx="12193905" cy="9486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测试系统概述</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测试系统的定义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测试系统是指在特定环境下，通过特定的测试方法，对被测对象进行性能、功能等方面的检测，以评估其是否满足设计要求或达到预期目标的系统。</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测试系统的定义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测试系统的分类</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根据不同的分类标准，测试系统可以分为多种类型。例如，按测试对象可以分为电子测试系统、机械测试系统、软件测试系统等；按测试目的可以分为性能测试系统、功能测试系统、兼容性测试系统等。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测试系统的分类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测试系统的应用领域</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测试系统广泛应用于各个领域，如航空航天、汽车、电子产品、医疗器械等。在这些领域中，测试系统对于产品的性能、安全性、可靠性等方面具有至关重要的作用。</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测试系统的应用领域</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4598913"/>
            <a:ext cx="7405389" cy="692975"/>
            <a:chOff x="2393306" y="4598913"/>
            <a:chExt cx="7405389" cy="692975"/>
          </a:xfrm>
        </p:grpSpPr>
        <p:sp>
          <p:nvSpPr>
            <p:cNvPr id="3" name="TextBox 3"/>
            <p:cNvSpPr txBox="1"/>
            <p:nvPr/>
          </p:nvSpPr>
          <p:spPr>
            <a:xfrm>
              <a:off x="2393306" y="4598913"/>
              <a:ext cx="7405389" cy="692975"/>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5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62865" y="5291888"/>
            <a:ext cx="12193905" cy="9486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静态特性的定义与分类</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精度是衡量测试系统测量结果接近真实值的程度，是静态特性的重要指标之一。</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精度是指测试系统在多次测量同一量值时，测量结果的一致程度，即测量结果与真实值之间的差异程度。高精度的测试系统能够更准确地反映被测对象的真实值，减小误差。</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精度</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稳定性</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稳定性是测试系统在长时间内保持其基本性能的能力。</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详细描述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稳定性好的测试系统能够在长时间内保持其测量结果的准确性，不易受到环境、温度、湿度等因素的影响。稳定性是保证测试系统可靠性和准确性的重要因素。</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分辨率是测试系统能够区分最小量值变化的能力。</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分辨率是指测试系统在测量时能够识别出的最小量值变化。高分辨率的测试系统能够更准确地反映被测对象微小的变化，适用于需要高精度测量的场合。</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分辨率</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线性度是测试系统输入与输出之间关系的直线偏离程度。</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线性度是指测试系统的输入与输出之间的关系尽可能接近于一条直线的程度。线性度好的测试系统在输入与输出之间的关系上表现出更好的一致性和可预测性。</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线性度</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重复性是测试系统在多次测量中获得相同结果的能力。</a:t>
            </a:r>
          </a:p>
        </p:txBody>
      </p:sp>
      <p:cxnSp>
        <p:nvCxnSpPr>
          <p:cNvPr id="6" name="Connector 6"/>
          <p:cNvCxnSpPr/>
          <p:nvPr/>
        </p:nvCxnSpPr>
        <p:spPr>
          <a:xfrm>
            <a:off x="6516784" y="2318568"/>
            <a:ext cx="3468643" cy="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重复性是指测试系统在多次测量同一量值时，获得相同或相近测量结果的能力。高重复性的测试系统能够提供一致的测量结果，提高测量的可靠性和准确性。</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详细描述</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重复性</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https://d.book118.com/848134021065006027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83502"/>
      </a:lt1>
      <a:dk2>
        <a:srgbClr val="E7FFE3"/>
      </a:dk2>
      <a:lt2>
        <a:srgbClr val="000000"/>
      </a:lt2>
      <a:accent1>
        <a:srgbClr val="45AE37"/>
      </a:accent1>
      <a:accent2>
        <a:srgbClr val="38B526"/>
      </a:accent2>
      <a:accent3>
        <a:srgbClr val="007D49"/>
      </a:accent3>
      <a:accent4>
        <a:srgbClr val="90DA33"/>
      </a:accent4>
      <a:accent5>
        <a:srgbClr val="CBED6A"/>
      </a:accent5>
      <a:accent6>
        <a:srgbClr val="FF9CEA"/>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52</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2024-09-05T09:59:50.675</cp:lastPrinted>
  <dcterms:created xsi:type="dcterms:W3CDTF">2024-09-05T01:59:50Z</dcterms:created>
  <dcterms:modified xsi:type="dcterms:W3CDTF">2024-09-05T01:59:52Z</dcterms:modified>
</cp:coreProperties>
</file>