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52E6D-5B59-44ED-BFB9-9E70CBED0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9DE2B-E0D6-4B24-811C-68A4299E4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2B3A4-84A9-4086-BBE9-06D52267C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37D1A-CFAC-4C54-8AB7-BD1BA44AA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BFCC47-0C3E-40AA-903B-54061E113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34E526-BA99-4537-9165-CED2FFF36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E8FE00-2C99-45C4-8A7E-120C1BE90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C5766-0F8F-42E6-815C-63934DCAB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614B2-E11F-493E-A662-552B004F1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2DE21-732F-4BF1-AE3F-1584C2F4D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FABA9-80C2-46D1-8A9B-46F8EA30B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35014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代汉语词义的分解\n## 1.现代汉语词义的基本概念及重要性\n### 1.1现代汉语词义的定义与分类\n### 1.2词义在语言学习与研究中的重要性\n### 1.3现代汉语词义的分解方法与技巧\n## 2.现代汉语词义的分解策略\n### 2.1基于词性分析的词义分解\n### 2.2基于句法结构的词义分解\n### 2.3基于语义关系的词义分解\n## 3.现代汉语词义的分解实例分析\n### 3.1名词词义的分解\n### 3.2动词词义的分解\n### 3.3形容词词义的分解\n## 4.现代汉语词义分解的局限性及其应对方法\n### 4.1词义分解的歧义性及其解决方法\n### 4.2词义分解的模糊性及其解决方法\n### 4.3词义分解的动态性及其解决方法\n## 5.现代汉语词义分解的应用领域\n### 5.1现代汉语词典编纂与修订\n### 5.2自然语言处理与机器翻译\n### 5.3语言教学与研究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现代汉语词义的分解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现代汉语词义的基本概念及重要性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词义是词在特定语境中的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词义反映了词与客观世界的关系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词义是语言交际的核心内容</a:t>
                </a:r>
                <a:endParaRPr/>
              </a:p>
            </p:txBody>
          </p:sp>
          <p:sp>
            <p:nvSpPr>
              <p:cNvPr id="17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现代汉语词义的定义</a:t>
                </a:r>
                <a:endParaRPr/>
              </a:p>
            </p:txBody>
          </p:sp>
          <p:sp>
            <p:nvSpPr>
              <p:cNvPr id="17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名词词义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：表示人、事物、地点等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动词词义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：表示动作、行为、状态等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形容词词义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：表示性质、特征、程度等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副词词义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：表示时间、地点、程度等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介词词义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：表示时间、地点、对象等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连词词义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：表示逻辑、因果、并列等关系</a:t>
                </a:r>
                <a:endParaRPr/>
              </a:p>
            </p:txBody>
          </p:sp>
          <p:sp>
            <p:nvSpPr>
              <p:cNvPr id="17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现代汉语词义的分类</a:t>
                </a:r>
                <a:endParaRPr/>
              </a:p>
            </p:txBody>
          </p:sp>
          <p:sp>
            <p:nvSpPr>
              <p:cNvPr id="17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现代汉语词义的定义与分类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词义是语言学习的基础</a:t>
                </a:r>
                <a:endParaRPr/>
              </a:p>
            </p:txBody>
          </p:sp>
          <p:sp>
            <p:nvSpPr>
              <p:cNvPr id="1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掌握词义有助于理解和运用词语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词义的理解有助于提高语言表达水平</a:t>
                </a:r>
                <a:endParaRPr/>
              </a:p>
            </p:txBody>
          </p:sp>
        </p:grpSp>
        <p:grpSp>
          <p:nvGrpSpPr>
            <p:cNvPr id="18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词义是语言研究的重要内容</a:t>
                </a:r>
                <a:endParaRPr/>
              </a:p>
            </p:txBody>
          </p:sp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词义研究有助于揭示语言规律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词义研究有助于促进语言教学</a:t>
                </a:r>
                <a:endParaRPr/>
              </a:p>
            </p:txBody>
          </p:sp>
        </p:grpSp>
        <p:grpSp>
          <p:nvGrpSpPr>
            <p:cNvPr id="18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词义在语言信息处理中的应用</a:t>
                </a:r>
                <a:endParaRPr/>
              </a:p>
            </p:txBody>
          </p:sp>
          <p:sp>
            <p:nvSpPr>
              <p:cNvPr id="19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词义分析是自然语言处理的关键环节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词义在机器翻译、语音识别等领域具有重要作用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词义在语言学习与研究中的重要性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现代汉语词义的分解方法与技巧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词义分解的定义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词义分解是将词义分析为更小的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义项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词义分解有助于深入理解词义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词义分解的方法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基于词性分析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的词义分解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基于句法结构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的词义分解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基于语义关系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的词义分解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词义分解的技巧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善于运用语境进行词义分解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注意词义的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模糊性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结合语言实际进行词义分解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现代汉语词义的分解策略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词性分析的定义</a:t>
                </a:r>
                <a:endParaRPr/>
              </a:p>
            </p:txBody>
          </p:sp>
          <p:sp>
            <p:nvSpPr>
              <p:cNvPr id="21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词性分析是分析词语在句子中的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语法功能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词性分析有助于词义分解</a:t>
                </a:r>
                <a:endParaRPr/>
              </a:p>
            </p:txBody>
          </p:sp>
        </p:grpSp>
        <p:grpSp>
          <p:nvGrpSpPr>
            <p:cNvPr id="21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基于词性分析的词义分解方法</a:t>
                </a:r>
                <a:endParaRPr/>
              </a:p>
            </p:txBody>
          </p:sp>
          <p:sp>
            <p:nvSpPr>
              <p:cNvPr id="22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分析词语在句子中的搭配关系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分析词语在句子中的句法结构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分析词语在句子中的语法功能</a:t>
                </a:r>
                <a:endParaRPr/>
              </a:p>
            </p:txBody>
          </p:sp>
        </p:grpSp>
        <p:grpSp>
          <p:nvGrpSpPr>
            <p:cNvPr id="22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基于词性分析的词义分解实例</a:t>
                </a:r>
                <a:endParaRPr/>
              </a:p>
            </p:txBody>
          </p:sp>
          <p:sp>
            <p:nvSpPr>
              <p:cNvPr id="2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“苹果”的词义分解：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（水果）+ 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形容词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（红色的）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“跑步”的词义分解：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（运动）+ 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（动作）</a:t>
                </a:r>
                <a:endParaRPr/>
              </a:p>
            </p:txBody>
          </p:sp>
        </p:grpSp>
      </p:grpSp>
      <p:pic>
        <p:nvPicPr>
          <p:cNvPr id="22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基于词性分析的词义分解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句法结构的定义</a:t>
                </a:r>
                <a:endParaRPr/>
              </a:p>
            </p:txBody>
          </p:sp>
          <p:sp>
            <p:nvSpPr>
              <p:cNvPr id="23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句法结构是句子中词语的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排列顺序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组合方式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句法结构有助于词义分解</a:t>
                </a:r>
                <a:endParaRPr/>
              </a:p>
            </p:txBody>
          </p:sp>
        </p:grpSp>
        <p:grpSp>
          <p:nvGrpSpPr>
            <p:cNvPr id="23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基于句法结构的词义分解方法</a:t>
                </a:r>
                <a:endParaRPr/>
              </a:p>
            </p:txBody>
          </p:sp>
          <p:sp>
            <p:nvSpPr>
              <p:cNvPr id="2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分析词语在句子中的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主谓宾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分析词语在句子中的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定状补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分析词语在句子中的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等关系</a:t>
                </a:r>
                <a:endParaRPr/>
              </a:p>
            </p:txBody>
          </p:sp>
        </p:grpSp>
        <p:grpSp>
          <p:nvGrpSpPr>
            <p:cNvPr id="23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基于句法结构的词义分解实例</a:t>
                </a:r>
                <a:endParaRPr/>
              </a:p>
            </p:txBody>
          </p:sp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“他高兴地笑了”的词义分解：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（他）+ 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状语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（高兴地）+ 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谓语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（笑了）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“虽然下雨了，但是我还是去了”的词义分解：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转折关系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（虽然...但是）+ 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因果关系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（下雨了，所以我去了）</a:t>
                </a:r>
                <a:endParaRPr/>
              </a:p>
            </p:txBody>
          </p:sp>
        </p:grpSp>
      </p:grpSp>
      <p:pic>
        <p:nvPicPr>
          <p:cNvPr id="24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基于句法结构的词义分解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语义关系的定义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语义关系是词语之间的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意义联系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语义关系有助于词义分解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基于语义关系的词义分解方法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分析词语之间的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上下文关系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分析词语之间的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逻辑关系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分析词语之间的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类别关系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基于语义关系的词义分解实例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“小明帮助了小红”的词义分解：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（小明）+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谓语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（帮助）+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宾语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（小红）+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逻辑关系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（帮助是行为，小红是对象）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“他是一名医生”的词义分解：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（他）+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谓语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（是）+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宾语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（一名医生）+ 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类别关系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（医生是职业）</a:t>
            </a:r>
            <a:endParaRPr/>
          </a:p>
        </p:txBody>
      </p: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基于语义关系的词义分解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现代汉语词义的分解实例分析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名词词义的分解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名词词义分解的方法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分析名词的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指代对象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分析名词的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分析名词的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名词词义分解的实例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“书”的词义分解：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指代对象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（纸张、文字等）+ 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属性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（知识、信息等的载体）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“学生们”的词义分解：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指代对象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（学生）+ 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（多个）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https://d.book118.com/848135014003006042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现代汉语词义的分解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2024-09-20T23:11:17.063</cp:lastPrinted>
  <dcterms:created xsi:type="dcterms:W3CDTF">2024-09-20T15:11:17Z</dcterms:created>
  <dcterms:modified xsi:type="dcterms:W3CDTF">2024-09-20T15:11:18Z</dcterms:modified>
</cp:coreProperties>
</file>