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C9B525-D0D0-49CC-B3B9-4858540A1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858FC2-E3F5-4E2B-B07B-628D0EB89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1B5AE0-2343-49C1-96BA-CEE9ADDDE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243BC9-AF06-462D-B3A9-EC73777FB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8936FD-D188-4296-9512-8B38059C8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7280CD-AAAF-4A24-B8D2-69EA110B3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544E0A-78ED-410F-A889-BAB651B07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E1113C-C623-4DDD-BC97-5D2BBAD5A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51DC40-6DD4-4EFE-B12E-11DACC63B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3D6D39-A392-4383-ADF3-6D1FE0AA3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D39402-A3CB-4F95-8BF4-5A6B6EEC8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135066015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构建旅游教育和培训行业的社会责任体系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2024-02-15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旅游教育和培训行业现状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社会责任体系构建框架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教学内容与课程设置改革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师资队伍建设与培训机制完善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学生实践与社会参与平台建设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评估与持续改进策略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随着全球旅游业的蓬勃发展，旅游教育和培训行业逐渐兴起，成为培养旅游人才、提升旅游服务质量的重要途径。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旅游业快速发展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在旅游业快速发展的同时，旅游教育和培训行业也面临着越来越多的社会责任挑战，如保障学员权益、提高教学质量、促进可持续发展等。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社会责任日益凸显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构建旅游教育和培训行业的社会责任体系，有助于提高行业的整体形象和声誉，增强公众对旅游教育和培训行业的信任度和认可度，促进行业的可持续发展。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构建社会责任体系的必要性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构建旅游教育和培训行业的社会责任体系，旨在明确行业的社会责任，规范行业行为，提高教学质量和服务水平，保障学员权益，促进可持续发展。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在构建社会责任体系的过程中，应遵循以下原则：一是以人为本，保障学员权益；二是质量第一，提高教学和服务质量；三是可持续发展，促进行业与环境的协调发展；四是公开透明，加强行业自律和社会监督。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目标和原则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旅游教育和培训行业现状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https://d.book118.com/848135066015006046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2024-09-26T20:46:05.739</cp:lastPrinted>
  <dcterms:created xsi:type="dcterms:W3CDTF">2024-09-26T12:46:05Z</dcterms:created>
  <dcterms:modified xsi:type="dcterms:W3CDTF">2024-09-26T12:46:07Z</dcterms:modified>
</cp:coreProperties>
</file>