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0ED2B-A4D6-4A2A-B722-92245919A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4002F-E38E-4AD0-8990-2F9967521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C4E26-445F-41C3-80A1-4A3E98FB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665D6-DBA0-404F-9B2E-B7D8C74F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63DDE-B61C-4C95-AF0E-E7226D77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CD471-4FAE-4B44-AB5E-0657F3BD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017D6-F19E-45C3-8EC1-A11EC369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E9337-1F71-47E1-B65D-78799392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17E01-3B8F-421E-B622-18D46D15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331AE-C065-47B9-8461-5FAC4EB47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9DB09-6FE0-44A4-869E-66BA6542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35131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宝宝挠耳朵的防治课件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宝宝挠耳朵的原因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宝宝挠耳朵的危害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如何预防宝宝挠耳朵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如何治疗宝宝挠耳朵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宝宝挠耳朵的原因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耳垢过多是宝宝挠耳朵的常见原因，家长应定期检查宝宝的耳垢情况。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耳垢通常是由耳道内的皮肤分泌物和灰尘混合而成，如果耳垢过多，可能会引起不适，导致宝宝挠耳朵。家长应定期检查宝宝的耳朵，如果发现有较多的耳垢，可以使用温和的滴耳油软化后用棉签轻轻清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耳垢过多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耳朵感染是宝宝挠耳朵的另一个常见原因，通常伴随着红肿、疼痛等症状。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宝宝的耳朵容易受到感染，如中耳炎等，这会导致宝宝耳朵疼痛、瘙痒和不适。如果宝宝频繁挠耳朵，家长应留意是否伴有其他症状，如发热、哭闹等，如有疑虑应及时就医检查。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耳朵感染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宝宝可能对某些物质过敏，如食物、尘螨等，过敏反应可能导致耳朵痒和不适。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宝宝可能对某些食物或环境中的物质过敏，引发皮肤瘙痒和不适。如果宝宝在食用某些食物或接触某些物品后出现挠耳朵的情况，家长应留意是否为过敏反应，并尽量避免接触过敏原。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对某些物质过敏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耳朵进水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宝宝耳朵进水后可能导致不适和痒感，需要家长及时处理。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宝宝洗澡或游泳时耳朵容易进水，水在耳道内停留时间过长会引起不适和痒感。家长应及时用棉签轻轻吸干水分，保持耳道干燥。同时，尽量避免宝宝耳朵长时间接触水。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宝宝挠耳朵的危害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05" r="31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71" r="334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耳朵感染加重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破损的皮肤容易引发炎症，导致红肿、热痛等症状，甚至可能引发中耳炎。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挠耳朵可能导致外耳道皮肤破损，增加细菌入侵的机会，从而加重耳朵感染。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耳朵感染如果得不到及时治疗，可能影响听力，导致听力下降。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长期反复的耳朵感染可能对宝宝的言语和语言发展造成影响。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影响听力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引发其他疾病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耳朵感染可能引发其他疾病，如脑膜炎、败血症等。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挠耳朵还可能造成耳部结构损伤，如耳膜穿孔等，影响听力。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如何预防宝宝挠耳朵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保持耳朵清洁是预防宝宝挠耳朵的有效方法之一。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家长应定期清洁宝宝的耳朵，使用温和的婴儿专用洗耳液，轻轻擦拭宝宝的耳廓和耳道，以去除污垢和多余的耳垢。清洁时应注意不要过度深入宝宝的耳道，以免损伤耳道皮肤。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定期清洁宝宝的耳朵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https://d.book118.com/848135131076006043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2024-09-23T05:12:14.312</cp:lastPrinted>
  <dcterms:created xsi:type="dcterms:W3CDTF">2024-09-22T21:12:14Z</dcterms:created>
  <dcterms:modified xsi:type="dcterms:W3CDTF">2024-09-22T21:12:16Z</dcterms:modified>
</cp:coreProperties>
</file>