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B833A-5C32-4822-AC07-B51F08A78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CB080-1B9D-4E7E-B512-6EF66E8B1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147E0-14D8-4E33-88FB-1F53AEFE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8B096-3F5D-480A-8D02-55DEC035C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F1DA5-DF91-42D7-92F0-063CDDFD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4772B-F99D-4328-842C-0EC2ED78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25099-5CC5-4349-9586-7132718BA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54809-5CC8-4F1F-B4C0-4805A9404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D514A-056B-4AA6-A734-1D5D43C9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452D6-5B95-4FB7-96C4-4F1DA792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015F3-88C3-4954-97C2-9FB52337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3705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化疗后白细胞低的护理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白细胞低的症状与表现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77" b="2087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化疗药物对骨髓抑制作用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化疗药物会抑制骨髓的正常功能，导致白细胞生成减少。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免疫系统受损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化疗药物会削弱患者的免疫系统，使患者更容易感染。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疾病本身的影响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某些癌症本身也会影响骨髓的正常功能，导致白细胞生成减少。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化疗后白细胞低的原因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399" b="839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白细胞是人体免疫系统的重要组成部分，白细胞低会使患者容易感染细菌、病毒等病原体，引发各种感染。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疲劳和虚弱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白细胞低的患者容易出现疲劳和虚弱的症状，影响日常生活和工作。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贫血和出血倾向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白细胞低的患者还可能出现贫血和出血倾向，需要特别注意防止意外伤害。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白细胞低对患者的危害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白细胞低的症状与表现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由于免疫系统受损，容易感染病菌，引起发热。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白细胞数量减少，身体对病菌的抵抗力下降，容易感染。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由于白细胞数量减少，身体对能量的需求无法得到满足，导致疲劳感。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由于身体不适和消化功能下降，导致食欲不振。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出血不止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由于血小板数量减少，导致出血不止。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由于肺部感染或其它严重并发症，导致呼吸困难。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意识模糊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由于脑部感染或其它严重并发症，导致意识模糊。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为患者提供高蛋白、高维生素、高矿物质的食物，如瘦肉、蛋类、豆类、新鲜蔬菜和水果等，以补充营养，提高机体抵抗力。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避免食用辛辣、油腻、坚硬等刺激性食物，以免损伤消化道粘膜，引起感染。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严格执行饮食卫生，避免食物污染，以防肠道感染。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https://d.book118.com/848137052010006050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2024-09-29T14:40:57.698</cp:lastPrinted>
  <dcterms:created xsi:type="dcterms:W3CDTF">2024-09-29T06:40:57Z</dcterms:created>
  <dcterms:modified xsi:type="dcterms:W3CDTF">2024-09-29T06:40:59Z</dcterms:modified>
</cp:coreProperties>
</file>