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5732D-B7E9-4644-9E37-940B88624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8E0E9-1670-42F2-A83A-940C14B9A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33F76-8746-4327-B14B-BDC236B9F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B9C965-BA85-496F-9E34-D74B943A2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7B2B1D-AB08-4201-956F-37993F87D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AE807C-5A36-4D6F-A2ED-645D5DF1D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637190-B92F-472F-8E09-CFEAD8A72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689B59-3E52-4449-A34E-8DC86187C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49DE61-4BDF-4203-8E47-ADD7F53F4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1F7EB-9BA8-4298-A30A-F85B81688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C4724-1BB5-4059-B80E-6C1594402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40107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优化客户需求沟通的管理与协调模式方式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沟通策略制定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协调资源与方法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实施沟通与协调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随着全球化的加速，企业面临的市场竞争日益激烈，优化客户需求沟通成为提升竞争力的关键。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客户需求的多样性和个性化要求企业更加精准地把握需求，提高产品和服务的针对性。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429" r="1442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客户需求沟通的复杂性和不确定性增加，导致沟通成本上升，优化沟通方式成为降低成本的重要途径。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沟通成本上升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38" b="49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299" b="122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客户需求沟通的重要性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提升客户满意度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通过优化客户需求沟通，企业可以更加准确地理解客户需求，提供符合客户期望的产品和服务，从而提升客户满意度。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优化客户需求沟通有助于企业更好地把握市场趋势和客户需求变化，及时调整战略和业务模式，增强企业的竞争力。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通过与客户保持良好的沟通和合作关系，企业可以不断获取客户的反馈和建议，持续改进产品和服务，实现企业的持续发展。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通过市场调研、客户反馈、销售数据等方式，识别客户的需求和期望。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明确需求来源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832" b="283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671" r="1267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整理需求信息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与客户进行深入交流，了解他们的真实需求和潜在需求，以及需求背后的原因和动机。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将收集到的客户需求信息进行整理、分类和归纳，形成清晰、完整的需求文档。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客户需求识别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17" r="181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客户对产品或服务的具体功能、性能、质量等方面的要求。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功能需求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客户对产品或服务的售前、售中、售后服务的要求，如咨询、培训、维修等。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服务需求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客户对产品或服务的价格、折扣、优惠等方面的要求。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价格需求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客户对产品或服务的交付时间、响应时间、更新周期等方面的要求。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时间需求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重要度评估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根据客户需求对产品或服务的影响程度、满足程度等因素，评估每个需求的重要度。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紧急度评估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根据客户需求的时间紧迫性、后果严重性等因素，评估每个需求的紧急度。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综合考虑重要度和紧急度，对客户需求进行优先级排序，确定优先满足的需求和后续改进的方向。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客户需求优先级排序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沟通策略制定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明确希望通过沟通达到什么目标，例如了解客户需求、解决客户问题、建立良好关系等。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确定沟通目的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了解目标受众的特点、需求和偏好，以便制定更有针对性的沟通策略。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分析目标受众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明确沟通目标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适用于需要深入讨论、建立信任和关系的情况，可以通过面对面会议、拜访等方式进行。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面对面沟通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电话沟通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电子邮件沟通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社交媒体沟通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适用于远程交流，可以迅速解决问题和提供个性化服务。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适用于非紧急事务，可以保留沟通记录，便于后续跟进和回顾。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适用于年轻受众和需要广泛传播信息的情况，可以通过微博、微信、抖音等社交媒体平台进行。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选择合适的沟通方式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根据沟通目标和受众特点，选择合适的沟通时间和地点，确保双方能够充分参与和交流。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确定沟通时间和地点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根据沟通目标，提前准备好需要传达的信息和问题，确保沟通内容清晰、准确、有说服力。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准备沟通内容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针对可能出现的问题和挑战，提前制定应对方案，以便在沟通过程中迅速应对和解决。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制定应对方案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在沟通结束后，制定跟进计划，明确下一步行动和责任人，确保沟通成果得到有效落实和跟进。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确定跟进计划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制定详细的沟通计划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https://d.book118.com/848140107014006032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2024-09-09T08:34:52.051</cp:lastPrinted>
  <dcterms:created xsi:type="dcterms:W3CDTF">2024-09-09T00:34:52Z</dcterms:created>
  <dcterms:modified xsi:type="dcterms:W3CDTF">2024-09-09T00:34:54Z</dcterms:modified>
</cp:coreProperties>
</file>