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77A7BD-1DB2-47B0-8357-9EE42A963A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67ECD3-9543-44B7-826A-E2607C22C3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2DF8BD-49B9-46AD-B92B-9BA961DDD6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83F250-FDCE-4EC8-A2AE-6DCA2C3A7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5C7BFE-914F-4961-9FBF-BE200D5708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6FC48C-0364-4B2F-A6AD-7C2880D503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A8AE37-1DD5-4750-BE98-681AD0209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2AC848-008F-4213-BB5B-F3273E7D91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25A725-6906-4DA3-937F-D3DA9944B2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AFB026-6AB6-4D07-A3FB-4F382DDC78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C35D65-7A61-4ADE-9459-7664E494C1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814204704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智能门锁项目融资计划书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XX-01-04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项目背景与市场分析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产品与服务介绍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营销策略与实施计划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生产运营与供应链管理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财务预测与投资回报分析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团队建设与人力资源管理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项目背景与市场分析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智能门锁市场近年来保持高速增长，市场规模不断扩大，预计未来几年将持续保持强劲增长势头。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技术创新与产品升级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随着人工智能、物联网等技术的不断发展，智能门锁在安全性、便捷性等方面不断升级，为市场提供更多可能性。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消费者认知与接受度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消费者对智能门锁的认知度和接受度不断提高，尤其是在年轻人群中，智能门锁已成为家居安全的必备选择。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智能门锁行业现状及发展趋势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市场趋势预测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结合行业发展趋势和消费者需求变化，预测未来市场的发展方向和潜在需求。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目标市场细分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根据消费者需求和市场特点，将目标市场细分为家庭、酒店、写字楼等不同领域。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深入了解消费者对智能门锁的安全、便捷、稳定等方面的需求，以及不同领域消费者的特殊需求。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目标市场定位与需求分析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主要竞争对手概况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分析当前市场上主要竞争对手的产品特点、市场份额、营销策略等。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竞争优势分析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挖掘自身在技术研发、产品品质、市场营销等方面的优势，为制定竞争策略提供依据。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竞争劣势分析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识别自身在品牌知名度、渠道拓展等方面的不足，并提出改进措施。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竞争格局与优劣势分析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9057" r="3905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307" r="2630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9952" r="3995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关注政策扶持、新兴市场需求等带来的市场机会，把握行业发展的脉搏。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市场机会识别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警惕技术更新迅速、市场竞争加剧等带来的挑战，做好应对准备。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市场挑战识别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市场机会与挑战识别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产品与服务介绍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支持指纹、密码、刷卡、钥匙等多种开锁方式，方便用户根据不同场景和需求选择最合适的开锁方式。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多种开锁方式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内置多种传感器，可实时监测门锁状态，遇到异常情况（如暴力开锁、试错开锁等）会立即触发报警，保障家庭安全。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防盗报警功能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通过手机APP可实现远程管理，包括查看门锁状态、设置开锁权限、接收报警信息等，方便用户随时随地掌控家庭安全。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远程管理功能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智能门锁产品功能特点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强大的数据处理能力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内置高性能处理器和大容量存储芯片，可快速处理各种复杂的数据运算和存储需求，保证系统流畅运行。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稳定的无线通信技术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采用低功耗、高稳定性的无线通信模块，确保手机APP与门锁之间的稳定通信，保证用户远程管理的顺畅体验。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先进的生物识别技术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采用高精度指纹识别模块，实现快速、准确的指纹识别，同时支持多组指纹录入，满足家庭成员不同需求。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技术创新及优势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个性化定制服务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提供个性化定制服务，允许用户根据自己的喜好和需求定制门锁外观、功能等，提升用户体验和满意度。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智能家居生态系统整合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积极与智能家居生态系统厂商合作，将智能门锁融入智能家居生态系统中，为用户提供更加便捷、智能化的家居生活体验。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多款式、多规格产品线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针对不同用户需求和市场定位，推出多款不同款式、规格的智能门锁产品，满足不同消费群体的多样化需求。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产品线规划及扩展策略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682" r="2368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建立专业的售后服务团队和完善的售后服务流程，为用户提供及时、有效的售后支持和解决方案。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完善的售后服务体系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提供24小时在线客服支持服务，随时解答用户在使用过程中遇到的问题和困惑，确保用户问题得到及时解决。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24小时在线客服支持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定期为用户提供门锁维护与升级服务，确保门锁始终保持最佳性能和安全性，同时不断升级优化用户体验和功能。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定期维护与升级服务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客户服务与支持体系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营销策略与实施计划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品牌定位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确立智能门锁高端、安全、便捷的品牌形象，突出产品差异化和创新性。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品牌传播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通过广告、公关、内容营销等多种手段，提高品牌知名度和美誉度。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品牌合作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与相关行业知名品牌进行跨界合作，提升品牌影响力。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品牌建设及推广策略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利用电商平台、自建官网、社交媒体等渠道，开展在线销售和推广活动。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与家居建材市场、房地产开发商、物业管理公司等合作，拓展线下销售渠道。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线下渠道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实现线上线下渠道融合，打造全渠道营销体系。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渠道整合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线上线下渠道拓展方案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选择具有行业影响力、资源互补的合作伙伴，共同推动智能门锁市场发展。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与合作伙伴探讨多种合作模式，如联合研发、市场推广、渠道共享等。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合作模式探讨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建立定期沟通机制，及时解决合作中遇到的问题，确保合作关系稳定持久。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合作关系维护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7373" b="7373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合作伙伴关系建立与维护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营销活动时间表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制定详细的营销活动时间表，确保活动按计划有序进行。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营销预算分配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根据活动类型和规模，合理分配营销预算，确保各项活动顺利进行并实现预期效果。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营销活动类型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根据目标受众和市场需求，规划线上线下营销活动，如新品发布会、促销活动、体验活动等。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营销活动规划及预算安排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生产运营与供应链管理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https://d.book118.com/848142047046006025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122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4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2024-09-01T22:51:55.662</cp:lastPrinted>
  <dcterms:created xsi:type="dcterms:W3CDTF">2024-09-01T14:51:55Z</dcterms:created>
  <dcterms:modified xsi:type="dcterms:W3CDTF">2024-09-01T14:51:57Z</dcterms:modified>
</cp:coreProperties>
</file>