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5E37E-2EEC-467F-97B6-B935E5F50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3BB7E-1170-4D2B-9738-42BDE84C8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82AD2-E035-431F-ACD3-797D5D42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458F8-F210-43C8-94B4-61958768D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6ABDE-C847-4783-9E94-B1B79240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6AD1A-4481-4EE7-A32B-2B6C7E25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255CC-A65B-4350-B978-43D8E358E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680FE-F738-4A28-95CD-146E832D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3D21D-F355-45C7-B4ED-A827AE2D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54ADE-E854-4DDB-A9D9-91D9069F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51A29-80CB-4807-A23C-7BAD99E3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4205111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大型起重设备安全管理原则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大型起重设备安全检查制度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大型起重设备安全事故预防与处理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大型起重设备安全管理制度的执行与监督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2" r="9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03" r="337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规范大型起重设备的安全管理，提高设备使用效率，促进企业安全生产和可持续发展。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确保大型起重设备在生产、使用、维护和报废等环节的安全，降低事故风险，保障人员生命安全和财产安全。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52" r="114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27" r="108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指在建筑、制造、物流等领域中使用的、具有较大起重量和较高工作级别的起重机械。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指对大型起重设备从设计、制造、安装、使用、维护、修理、改造、报废等全过程的安全监督与控制。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大型起重设备安全管理原则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始终将安全放在首位，采取有效的预防措施，确保设备运行安全可靠。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建立健全安全管理制度，加强安全检查和隐患排查，及时消除事故隐患。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强化安全意识，加强员工安全培训和教育，提高员工安全意识和操作技能。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7" b="463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" r="1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安全第一，预防为主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建立健全设备管理档案，对设备进行全过程管理，确保设备安全可靠。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明确各级管理人员和操作人员的安全职责，建立完善的安全责任体系。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严格执行安全生产责任制，对安全生产责任进行考核和奖惩。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责任制管理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https://d.book118.com/848142051111006046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2024-09-27T15:49:19.079</cp:lastPrinted>
  <dcterms:created xsi:type="dcterms:W3CDTF">2024-09-27T07:49:19Z</dcterms:created>
  <dcterms:modified xsi:type="dcterms:W3CDTF">2024-09-27T07:49:20Z</dcterms:modified>
</cp:coreProperties>
</file>