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9197AF-2E1A-4580-A004-BF199E43E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03CFA7-3FFC-4123-B714-C24F4851A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5EEA7F-0AE0-40C9-9097-05F0740E9C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E16C39-3830-47D4-B841-3C336E7E6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E33245-ACBB-4181-8E5C-92ECB1FB5E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CC9D96-6C2D-491F-8282-3D5DE09F71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F6FFB1-7141-4ABF-B2ED-75F30426C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C91A5B-49C4-4342-8871-3D3FF2FC3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1AB3C7-7F8E-43BA-A725-D5038E0504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C845FE-D54B-4076-9169-2C6C289A7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928AD7-97F7-43B1-94D3-FCA366982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14305600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小学生安全从我做起小学生安全教育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汇报时间：2024-01-17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安全意识培养与重要性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校园内外活动安全注意事项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网络安全与信息保护策略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饮食健康与食品安全知识普及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家庭生活安全常识教育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总结回顾与展望未来安全工作方向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安全意识培养与重要性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安全意识定义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安全意识的意义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安全意识是指对危险和潜在威胁的警觉性，以及采取预防措施的自觉性。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培养小学生的安全意识，有助于他们形成正确的安全观念，养成良好的安全习惯，从而避免或减少意外事故的发生。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安全意识定义及意义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092" r="2709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764" r="3276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当前校园安全问题依然严峻，包括校园欺凌、校园暴力、食品安全等问题时有发生。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校园安全现状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校园安全问题的产生与多种因素有关，如学校管理不善、家庭教育缺失、社会不良影响等。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校园安全现状分析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个人安全责任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每个小学生都应该认识到自己的安全责任，自觉遵守学校规章制度，不参与危险活动，保护自身和他人安全。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个人安全担当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在遇到危险或紧急情况时，小学生应该积极采取应对措施，如及时报警、寻求帮助、进行自救等。同时，也要关注身边同学的安全，互相帮助、共同维护校园安全。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250" r="242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个人安全责任与担当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校园内外活动安全注意事项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遵守校规校纪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按时到校，不迟到早退；遵守课堂纪律，不打闹、不乱跑。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安全设施使用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学会正确使用校园内的安全设施，如消防器材、安全出口等。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活动安全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参加体育活动或课间活动时，注意自我保护，避免受伤。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校园内活动安全规则遵守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红灯停、绿灯行，过马路要走人行横道或地下通道。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遵守交通规则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认识并遵守交通信号和标志，不随意穿越马路。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注意交通信号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出行时选择安全可靠的交通工具，不乘坐超载或非法营运车辆。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安全出行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校外出行交通安全常识掌握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了解火灾逃生的基本方法，如用湿毛巾捂住口鼻、匍匐前进等。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87195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5" name="Freeform 5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5554409" y="1919002"/>
            <a:ext cx="1897189" cy="3680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火灾逃生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掌握地震时的避险技巧，如寻找坚固的桌子下、墙角等避难场所。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地震避险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380762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6" name="AutoShape 16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AutoShape 26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学会基本的游泳技能和自救方法，不私自下水游泳。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防溺水措施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4987195" y="4188148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0" name="Freeform 30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遇到恶劣天气时，尽量减少外出，注意关好门窗、切断电源等安全措施。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应对恶劣天气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8380762" y="4177284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1" name="Group 41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2" name="Freeform 42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46" name="Picture 46"/>
          <p:cNvPicPr>
            <a:picLocks noChangeAspect="1"/>
          </p:cNvPicPr>
          <p:nvPr/>
        </p:nvPicPr>
        <p:blipFill>
          <a:blip r:embed="rId2"/>
          <a:srcRect l="21805" r="21805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应对突发事件和自然灾害方法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网络安全与信息保护策略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教育小学生在使用网络时，要遵守网络使用规则，不随意点击不明链接或下载不明文件。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遵守网络规则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合理安排时间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正确使用网络资源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指导小学生合理安排上网时间，避免过度沉迷网络，影响学习和生活。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教育小学生学会利用网络资源辅助学习，如查找资料、在线学习等。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合理使用网络资源和工具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教育小学生不要在网络上透露个人及家庭隐私信息，如家庭住址、电话号码等。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6375" b="63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7042" r="1704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保护个人隐私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指导小学生设置复杂的账号密码，并定期更换，避免账号被盗用。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安全设置账号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教育小学生识别网络诈骗手段，不轻易相信陌生人的话语，避免上当受骗。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警惕网络诈骗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个人信息泄露风险防范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https://d.book118.com/848143056005006034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2024-09-12T05:11:15.099</cp:lastPrinted>
  <dcterms:created xsi:type="dcterms:W3CDTF">2024-09-11T21:11:15Z</dcterms:created>
  <dcterms:modified xsi:type="dcterms:W3CDTF">2024-09-11T21:11:17Z</dcterms:modified>
</cp:coreProperties>
</file>