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1613D98-2320-4FC1-8C01-F979EDFF8DE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7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D8ACA-2C9F-48A3-8615-B960BB89A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A5C0A-1AE5-48F0-A345-E7D8F06B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9D4AB-5544-4B45-8438-7A86C0295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1C2D6-DE43-448D-90DB-517DA12F5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7D920-D4DF-47C5-9270-B01A5A7F2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7C0D9D-25CA-45F5-9BE5-66E97757B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74702C-EF99-44E6-BAA2-40DE8F415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1BB16-1443-4CB6-A93B-A9CF5309E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C542F-C86A-4C85-BE13-1B3124C5F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C28D3-91BE-42F6-A503-7C447B72B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77E2E-20BE-4CFD-9052-8647C4D13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6AED245-4E5F-4316-A256-143F77105CA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FA3A0C6-E12A-415E-86FB-B44474647AE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0214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培养员工高尚的商务礼仪品质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培养员工高尚的商务礼仪品质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培养良好的沟通技巧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商务社交礼仪指南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创建良好的商务形象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有效应对商务社交场合中的挑战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培养员工高尚的商务礼仪品质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商务礼仪的重要性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商务礼仪是企业文化的重要组成部分，能够体现一个企业的专业精神和价值观。员工作为企业的代表，他们的商务礼仪品质直接关系到企业形象的塑造和发展。因此，培养员工高尚的商务礼仪品质具有重要意义。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什么是商务礼仪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商务礼仪是指在商务场合中遵循的一系列行为规范和规则，包括言谈举止、仪容仪表等方面。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商务礼仪涵盖了商务活动的各个方面，如会议礼仪、商务拜访礼仪、商务谈判礼仪等，是企业运营中必不可少的一部分。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3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0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专业态度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保持专业态度，包括对工作、对事务的处理方式和对待同事、客户的态度。专业态度是商务成功的关键之一。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3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礼貌待人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礼貌待人是指在与他人交往中，遵循礼貌的行为规范，如言谈举止得体、善待他人等。礼貌待人能够营造融洽的人际关系。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6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60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尊重他人的意见、时间和空间，是商务礼仪的基本原则之一。体现了礼貌和尊重，有助于商务关系的建立和发展。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6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267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商务礼仪的重要组成部分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仪容仪表是商务礼仪中的重要组成部分，包括穿着整洁、仪表端庄等。良好的仪容仪表能够给他人留下良好的印象。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仪容仪表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礼仪礼节是商务礼仪中不可或缺的部分，包括对待客户、同事时的礼貌态度和行为方式。良好的礼仪礼节能够增进合作关系。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礼仪礼节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言谈举止是商务交往中至关重要的一环，包括表达自己的观点时的措辞和态度，以及与他人的互动方式。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言谈举止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9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9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9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9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9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0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1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礼仪的基本原则是对人的尊重。在商务交往中，尊重他人不仅体现了个人修养，也有助于建立良好的人际关系。同时，专业态度和礼貌待人同样重要，这些基本原则帮助员工树立正确的商务礼仪观念，提高企业整体形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3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3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3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4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0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61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1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2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4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5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6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7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7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商务礼仪的重要组成部分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仪容仪表是商务礼仪中不可忽视的重要组成部分，员工的仪容仪表直接影响到商务交流的成功与否。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仪容仪表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言谈举止是商务礼仪中的关键环节，员工在商务交往中的表达方式和沟通技巧至关重要。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言谈举止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良好的礼仪礼节不仅体现了员工的教养和素质，也体现了企业的文化底蕴和价值观。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礼仪礼节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8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99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400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401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02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03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04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405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406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407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8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9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0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1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412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413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4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5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6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7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4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培养良好的沟通技巧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有效沟通的重要性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在商务活动中，沟通起着至关重要的作用。良好的沟通可以帮助提高工作效率，增进团队之间的合作，促进商务关系的发展。通过有效的沟通，员工之间的理解和信任也会得到加强。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6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27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4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4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提升员工沟通技巧的方法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聆听对方言语以及表达方式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倾听能力的培养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文明用语，尊重对方感受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言辞礼貌的重要性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肢体语言和表情的重要性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非言语沟通的技巧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6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7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冲突解决的技巧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冷静分析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寻求共赢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交流沟通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0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避免冲突升级的方法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寻找共同点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寻求妥协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3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处理冲突的沟通技巧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7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冲突产生的原因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观念不合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利益冲突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沟通不畅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93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94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跨文化沟通的挑战与应对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1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语言、风俗习惯、价值观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不同文化差异对沟通的影响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建立跨文化友好关系的基础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尊重和理解不同文化的重要性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适应对方文化、尊重差异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解决跨文化沟通障碍的方法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2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2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23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2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2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3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3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3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4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员工高尚的商务礼仪品质需要从多个方面入手，其中培养良好的沟通技巧是至关重要的一环。通过有效沟通，能够促进团队合作，提高工作效率，增进商务关系。处理冲突和跨文化沟通的技巧也至关重要，这些技巧需要员工不断学习和提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5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5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58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59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2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3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70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71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87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88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89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90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1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2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3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94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95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96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7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8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9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0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01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602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3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4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5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6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6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60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商务社交礼仪指南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1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商务社交礼仪的重要性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在商务社交场合中，良好的社交礼仪可以有效提升个人形象和信誉，也是建立良好商业关系的基础。 社交礼仪的含义体现了尊重他人、互相理解、互利互惠的原则，是商务合作中不可或缺的重要因素。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1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1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3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3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商务社交场合的礼仪准则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穿着整洁得体，体现职业性和尊重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着装得体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表达礼貌并避免冒犯他人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言谈举止得体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关注细节体现细致和尊重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注意细节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尊重他人意见和文化习俗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5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5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6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遵守礼仪规范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避免尴尬情况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主动交流并尊重他人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9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宴会礼仪中的礼节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向主人致谢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与他人交流互动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礼貌待人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72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宴会礼仪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76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基本规范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准时到场参加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行为得体有礼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注意餐桌礼仪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9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0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82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83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1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2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3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4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5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6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7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8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0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商务旅行礼仪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商务旅行礼仪在商务活动中至关重要。正确的出差礼仪可以展现专业素养和商务礼仪，提升合作伙伴对你的印象。在飞行礼仪方面，了解及遵守航空公司规定和礼仪准则，可以确保旅途顺利愉快。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70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https://d.book118.com/855002142014011130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培养员工高尚的商务礼仪品质</vt:lpstr>
      <vt:lpstr>目录</vt:lpstr>
      <vt:lpstr>第1章 培养员工高尚的商务礼仪品质</vt:lpstr>
      <vt:lpstr> </vt:lpstr>
      <vt:lpstr>什么是商务礼仪</vt:lpstr>
      <vt:lpstr>商务礼仪的基本原则</vt:lpstr>
      <vt:lpstr>商务礼仪的重要组成部分</vt:lpstr>
      <vt:lpstr>商务礼仪的基本原则</vt:lpstr>
      <vt:lpstr>商务礼仪的重要组成部分</vt:lpstr>
      <vt:lpstr>第2章 培养良好的沟通技巧</vt:lpstr>
      <vt:lpstr> </vt:lpstr>
      <vt:lpstr>提升员工沟通技巧的方法</vt:lpstr>
      <vt:lpstr>处理冲突的沟通技巧</vt:lpstr>
      <vt:lpstr>跨文化沟通的挑战与应对</vt:lpstr>
      <vt:lpstr>总结</vt:lpstr>
      <vt:lpstr>第3章 商务社交礼仪指南</vt:lpstr>
      <vt:lpstr> </vt:lpstr>
      <vt:lpstr>商务社交场合的礼仪准则</vt:lpstr>
      <vt:lpstr>宴会礼仪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2024-09-29T14:46:14.502</cp:lastPrinted>
  <dcterms:created xsi:type="dcterms:W3CDTF">2024-09-29T06:46:14Z</dcterms:created>
  <dcterms:modified xsi:type="dcterms:W3CDTF">2024-09-29T06:46:17Z</dcterms:modified>
</cp:coreProperties>
</file>