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69D97-49F3-413A-8CEB-08B89E42A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A1ABE-084B-44F7-9B39-FFE354825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2E533-21AB-443B-957A-D138AD711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17010-BF3E-44DE-BE7B-D61F75405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C20155-2679-42EC-A3A6-03087BC5A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15258-CA69-4581-BA17-2B005D876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F04A45-0346-44B5-BDB5-22AEB6FD4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C3C51-9F96-435D-9664-97E5EF4DF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9B6C9-CEDA-446C-A43E-D6B453FE4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9EB06-A181-45A3-AA8A-FF7E6F8E6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5B46A-1986-43D7-909F-4C088A5BF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023200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混凝土质量控制标准详解\n## 1.混凝土质量控制的重要性及影响因素\n### 1.1混凝土质量对建筑工程的影响及重要性\n### 1.2混凝土质量控制中的关键影响因素分析\n### 1.3混凝土质量控制的不确定性及风险因素\n## 2.混凝土质量控制标准的制定与实施\n### 2.1混凝土质量控制标准的制定原则与方法\n### 2.2混凝土质量控制标准的实施与监督\n### 2.3混凝土质量控制标准的修订与完善\n## 3.混凝土原材料的质量控制\n### 3.1水泥的质量控制标准与方法\n### 3.2骨料的质量控制标准与方法\n### 3.3水与外加剂的质量控制标准与方法\n## 4.混凝土生产过程中的质量控制\n### 4.1混凝土生产过程中的质量控制要点\n### 4.2混凝土生产过程中的质量检测与评估\n### 4.3混凝土生产过程中的质量改进与优化\n## 5.混凝土施工过程中的质量控制\n### 5.1混凝土施工过程中的质量控制要点\n### 5.2混凝土施工过程中的质量检测与评估\n### 5.3混凝土施工过程中的质量改进与优化\n## 6.混凝土养护与修补的质量控制\n### 6.1混凝土养护与修补的质量控制要点\n### 6.2混凝土养护与修补的质量检测与评估\n### 6.3混凝土养护与修补的质量改进与优化\n## 7.混凝土质量问题的原因分析与防治措施\n### 7.1混凝土质量问题的原因分析及预防措施\n### 7.2混凝土质量问题的检测与诊断方法\n### 7.3混凝土质量问题的处理与修复技术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混凝土质量控制标准详解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混凝土质量控制的重要性及影响因素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混凝土质量直接影响建筑工程的安全性和耐久性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混凝土强度不足可能导致结构破坏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混凝土耐久性差可能导致过早出现裂缝、渗水等问题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混凝土质量影响建筑工程的施工进度和成本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低质量混凝土可能导致施工过程中出现问题，影响施工进度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混凝土质量差可能导致后期维修成本增加</a:t>
                </a:r>
                <a:endParaRPr/>
              </a:p>
            </p:txBody>
          </p:sp>
          <p:pic>
            <p:nvPicPr>
              <p:cNvPr id="2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混凝土质量对建筑工程的环境保护具有重要意义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高性能混凝土可以减少资源消耗和废弃物产生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低排放混凝土有助于减少环境污染</a:t>
                </a:r>
                <a:endParaRPr/>
              </a:p>
            </p:txBody>
          </p:sp>
          <p:pic>
            <p:nvPicPr>
              <p:cNvPr id="2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混凝土质量对建筑工程的影响及重要性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原材料质量对混凝土质量具有重要影响</a:t>
                </a:r>
                <a:endParaRPr/>
              </a:p>
            </p:txBody>
          </p:sp>
          <p:sp>
            <p:nvSpPr>
              <p:cNvPr id="29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水泥、骨料、水、外加剂等原材料的质量问题可能导致混凝土质量波动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原材料的质量波动可能导致混凝土性能不稳定</a:t>
                </a:r>
                <a:endParaRPr/>
              </a:p>
            </p:txBody>
          </p:sp>
        </p:grpSp>
        <p:grpSp>
          <p:nvGrpSpPr>
            <p:cNvPr id="29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生产工艺对混凝土质量具有重要影响</a:t>
                </a:r>
                <a:endParaRPr/>
              </a:p>
            </p:txBody>
          </p:sp>
          <p:sp>
            <p:nvSpPr>
              <p:cNvPr id="2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混凝土生产过程中的设备故障、操作不当等问题可能导致混凝土质量下降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生产工艺不稳定可能导致混凝土性能波动</a:t>
                </a:r>
                <a:endParaRPr/>
              </a:p>
            </p:txBody>
          </p:sp>
        </p:grpSp>
        <p:grpSp>
          <p:nvGrpSpPr>
            <p:cNvPr id="29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施工环境对混凝土质量具有重要影响</a:t>
                </a:r>
                <a:endParaRPr/>
              </a:p>
            </p:txBody>
          </p:sp>
          <p:sp>
            <p:nvSpPr>
              <p:cNvPr id="2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施工过程中的温度、湿度、应力等环境因素可能对混凝土性能产生影响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不良的施工环境可能导致混凝土质量下降</a:t>
                </a:r>
                <a:endParaRPr/>
              </a:p>
            </p:txBody>
          </p:sp>
        </p:grpSp>
      </p:grpSp>
      <p:pic>
        <p:nvPicPr>
          <p:cNvPr id="30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混凝土质量控制中的关键影响因素分析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混凝土质量控制中存在不确定性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混凝土性能受多种因素影响，难以精确控制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混凝土质量控制过程中的信息不对称可能导致质量问题的发生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混凝土质量控制中存在风险因素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原材料质量风险：原材料供应商可能出现质量问题，导致混凝土质量下降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生产工艺风险：生产设备故障、操作不当等问题可能导致混凝土质量波动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施工环境风险：恶劣的施工环境可能导致混凝土性能下降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混凝土质量控制的不确定性及风险因素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混凝土质量控制标准的制定与实施</a:t>
            </a:r>
            <a:endParaRPr/>
          </a:p>
        </p:txBody>
      </p:sp>
      <p:sp>
        <p:nvSpPr>
          <p:cNvPr id="3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混凝土质量控制标准的制定原则与方法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确保混凝土质量满足建筑工程的要求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结合实际生产工艺和技术水平制定合理的标准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充分考虑经济性和环保性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参考国内外相关标准和规范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结合实际工程经验和试验数据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进行风险评估和敏感性分析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实施措施</a:t>
                </a:r>
                <a:endParaRPr/>
              </a:p>
            </p:txBody>
          </p:sp>
          <p:sp>
            <p:nvSpPr>
              <p:cNvPr id="3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对原材料和生产工艺进行严格监控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对混凝土进行抽样检测和质量评估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对不合格混凝土进行整改和处理</a:t>
                </a:r>
                <a:endParaRPr/>
              </a:p>
            </p:txBody>
          </p:sp>
          <p:sp>
            <p:nvSpPr>
              <p:cNvPr id="3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监督机制</a:t>
                </a:r>
                <a:endParaRPr/>
              </a:p>
            </p:txBody>
          </p:sp>
          <p:sp>
            <p:nvSpPr>
              <p:cNvPr id="3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建立完善的混凝土质量监督管理制度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加强混凝土质量检测机构的建设和管理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对混凝土质量事故进行调查和处理</a:t>
                </a:r>
                <a:endParaRPr/>
              </a:p>
            </p:txBody>
          </p:sp>
          <p:sp>
            <p:nvSpPr>
              <p:cNvPr id="3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混凝土质量控制标准的实施与监督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混凝土质量控制标准的修订与完善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修订依据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工程实践反馈和质量问题案例分析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新技术和新工艺的发展和应用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国家政策和行业标准的变化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修订方法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对现有标准进行全面的审查和评估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结合实际情况修订和完善标准内容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对修订后的标准进行宣传和培训</a:t>
                </a:r>
                <a:endParaRPr/>
              </a:p>
            </p:txBody>
          </p:sp>
          <p:pic>
            <p:nvPicPr>
              <p:cNvPr id="3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混凝土原材料的质量控制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水泥的质量控制标准与方法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质量控制标准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水泥品种、规格和强度等级应符合设计要求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水泥质量应符合国家标准和规范要求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对水泥供应商进行资质审查和质量评估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对水泥进行抽样检测，确保水泥质量合格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质量控制标准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骨料品种、规格和质量应符合设计要求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骨料质量应符合国家标准和规范要求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控制方法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对骨料供应商进行资质审查和质量评估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对骨料进行抽样检测，确保骨料质量合格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骨料的质量控制标准与方法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水与外加剂的质量控制标准与方法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质量控制标准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水质应符合混凝土用水标准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外加剂品种、规格和质量应符合设计要求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对水和外加剂供应商进行资质审查和质量评估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对水和外加剂进行抽样检测，确保质量和性能合格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混凝土生产过程中的质量控制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6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6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6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对原材料进行严格的质量检验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对不合格原材料进行处理和整改</a:t>
                </a:r>
                <a:endParaRPr/>
              </a:p>
            </p:txBody>
          </p:sp>
          <p:sp>
            <p:nvSpPr>
              <p:cNvPr id="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原材料质量监控</a:t>
                </a:r>
                <a:endParaRPr/>
              </a:p>
            </p:txBody>
          </p:sp>
        </p:grpSp>
        <p:grpSp>
          <p:nvGrpSpPr>
            <p:cNvPr id="6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6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对生产设备进行定期维护和检查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对生产工艺参数进行实时监控和调整</a:t>
                </a:r>
                <a:endParaRPr/>
              </a:p>
            </p:txBody>
          </p:sp>
          <p:sp>
            <p:nvSpPr>
              <p:cNvPr id="6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生产工艺监控</a:t>
                </a:r>
                <a:endParaRPr/>
              </a:p>
            </p:txBody>
          </p:sp>
          <p:sp>
            <p:nvSpPr>
              <p:cNvPr id="6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7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对混凝土进行抽样检测，评估混凝土性能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对不合格混凝土进行处理和整改</a:t>
                </a:r>
                <a:endParaRPr/>
              </a:p>
            </p:txBody>
          </p:sp>
          <p:sp>
            <p:nvSpPr>
              <p:cNvPr id="7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混凝土性能检测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混凝土生产过程中的质量控制要点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https://d.book118.com/855002320011011112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混凝土质量控制标准详解</vt:lpstr>
      <vt:lpstr>混凝土质量控制的重要性及影响因素</vt:lpstr>
      <vt:lpstr>PowerPoint Presentation</vt:lpstr>
      <vt:lpstr>PowerPoint Presentation</vt:lpstr>
      <vt:lpstr>PowerPoint Presentation</vt:lpstr>
      <vt:lpstr>混凝土质量控制标准的制定与实施</vt:lpstr>
      <vt:lpstr>PowerPoint Presentation</vt:lpstr>
      <vt:lpstr>PowerPoint Presentation</vt:lpstr>
      <vt:lpstr>PowerPoint Presentation</vt:lpstr>
      <vt:lpstr>混凝土原材料的质量控制</vt:lpstr>
      <vt:lpstr>PowerPoint Presentation</vt:lpstr>
      <vt:lpstr>PowerPoint Presentation</vt:lpstr>
      <vt:lpstr>PowerPoint Presentation</vt:lpstr>
      <vt:lpstr>混凝土生产过程中的质量控制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2024-09-18T03:09:16.998</cp:lastPrinted>
  <dcterms:created xsi:type="dcterms:W3CDTF">2024-09-17T19:09:17Z</dcterms:created>
  <dcterms:modified xsi:type="dcterms:W3CDTF">2024-09-17T19:09:18Z</dcterms:modified>
</cp:coreProperties>
</file>