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7FAABEF-6DB7-47B4-A2EF-A714A47E9D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49A4C5-953F-4622-9668-66ECB91D1C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3CED8F5-A9C4-4D2C-838A-8C8B87A216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5FC9B63-005F-4E97-9273-ABEC0F8B5E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907481-FF7C-408D-9259-B18F414755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E87320A-7A4E-4EA1-AC07-B6C37AF9BBC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1623768-6D28-4DAB-BAF9-C1DF6BFC765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31C0F0-FE0C-4DC7-B26D-974E35C78A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5C2479-9914-409A-B5E3-5C1AA6297A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1061EA-B10D-4225-85F1-500C4563ED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8F3813-4A8F-4DB1-91F9-CA806BC294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5003110344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控件的国际化和本地化适配</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控件国际化与本地化概述
 国际化与本地化之差异
 控件国际化实现技术
 控件本地化实现技术
 控件国际化与本地化验证方法
 控件国际化与本地化最佳实践
 控件国际化与本地化技术未来展望
 控件国际化与本地化行业规范</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控件国际化与本地化概述</a:t>
            </a:r>
          </a:p>
        </p:txBody>
      </p:sp>
      <p:sp>
        <p:nvSpPr>
          <p:cNvPr id="3" name="Subtitle 2"/>
          <p:cNvSpPr>
            <a:spLocks noGrp="1"/>
          </p:cNvSpPr>
          <p:nvPr>
            <p:ph type="subTitle" idx="1"/>
          </p:nvPr>
        </p:nvSpPr>
        <p:spPr/>
        <p:txBody>
          <a:bodyPr/>
          <a:lstStyle/>
          <a:p>
            <a:r>
              <a:t>控件的国际化和本地化适配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控件国际化与本地化概述</a:t>
            </a:r>
          </a:p>
        </p:txBody>
      </p:sp>
      <p:sp>
        <p:nvSpPr>
          <p:cNvPr id="3" name="Content Placeholder 2"/>
          <p:cNvSpPr>
            <a:spLocks noGrp="1"/>
          </p:cNvSpPr>
          <p:nvPr>
            <p:ph sz="half" idx="2"/>
          </p:nvPr>
        </p:nvSpPr>
        <p:spPr/>
        <p:txBody>
          <a:bodyPr/>
          <a:lstStyle/>
          <a:p>
            <a:r>
              <a:t>1. 控件国际化与本地化：是指为了适应不同国家和地区的用户习惯、文化、语言等差异，对控件进行适配的过程。</a:t>
            </a:r>
          </a:p>
          <a:p>
            <a:r>
              <a:t>2. 控件国际化的目的：是为了使控件能够在不同的文化和语言环境下提供一致的用户体验，消除语言、文化差异对用户使用控件的影响，提高用户满意度和可用性。</a:t>
            </a:r>
          </a:p>
          <a:p>
            <a:r>
              <a:t>3. 控件本地化的目的：是为了使控件能够更好地满足特定国家或地区用户的需求，提供更加符合当地用户习惯、文化和语言的体验，提高控件的市场竞争力和用户忠诚度。</a:t>
            </a:r>
          </a:p>
        </p:txBody>
      </p:sp>
      <p:sp>
        <p:nvSpPr>
          <p:cNvPr id="4" name="Text Placeholder 3"/>
          <p:cNvSpPr>
            <a:spLocks noGrp="1"/>
          </p:cNvSpPr>
          <p:nvPr>
            <p:ph type="body" idx="3"/>
          </p:nvPr>
        </p:nvSpPr>
        <p:spPr/>
        <p:txBody>
          <a:bodyPr/>
          <a:lstStyle/>
          <a:p>
            <a:r>
              <a:t>控件国际化与本地化实现技术：</a:t>
            </a:r>
          </a:p>
        </p:txBody>
      </p:sp>
      <p:sp>
        <p:nvSpPr>
          <p:cNvPr id="5" name="Content Placeholder 4"/>
          <p:cNvSpPr>
            <a:spLocks noGrp="1"/>
          </p:cNvSpPr>
          <p:nvPr>
            <p:ph sz="half" idx="4"/>
          </p:nvPr>
        </p:nvSpPr>
        <p:spPr/>
        <p:txBody>
          <a:bodyPr/>
          <a:lstStyle/>
          <a:p>
            <a:r>
              <a:t>1. 资源文件：是包含本地化资源（如字符串、图片、颜色等）的文件，通常以 XML、INI 或其他格式存储。</a:t>
            </a:r>
          </a:p>
          <a:p>
            <a:r>
              <a:t>2. 本地化工具：是指用于管理和维护本地化资源的软件工具，通常包括资源编辑器、资源编译器、资源管理器等。</a:t>
            </a:r>
          </a:p>
          <a:p>
            <a:r>
              <a:t>3. 本地化流程：是指控件国际化与本地化的具体实施过程，通常包括需求分析、设计、实现、测试和部署等步骤。</a:t>
            </a:r>
          </a:p>
        </p:txBody>
      </p:sp>
      <p:sp>
        <p:nvSpPr>
          <p:cNvPr id="6" name="Text Placeholder 5"/>
          <p:cNvSpPr>
            <a:spLocks noGrp="1"/>
          </p:cNvSpPr>
          <p:nvPr>
            <p:ph type="body" idx="1"/>
          </p:nvPr>
        </p:nvSpPr>
        <p:spPr/>
        <p:txBody>
          <a:bodyPr/>
          <a:lstStyle/>
          <a:p>
            <a:r>
              <a:t>控件国际化与本地化概述：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控件国际化与本地化概述</a:t>
            </a:r>
          </a:p>
        </p:txBody>
      </p:sp>
      <p:sp>
        <p:nvSpPr>
          <p:cNvPr id="3" name="Text Placeholder 2"/>
          <p:cNvSpPr>
            <a:spLocks noGrp="1"/>
          </p:cNvSpPr>
          <p:nvPr>
            <p:ph type="body" idx="1"/>
          </p:nvPr>
        </p:nvSpPr>
        <p:spPr/>
        <p:txBody>
          <a:bodyPr/>
          <a:lstStyle/>
          <a:p>
            <a:r>
              <a:t>控件国际化的优点和缺点：</a:t>
            </a:r>
          </a:p>
        </p:txBody>
      </p:sp>
      <p:sp>
        <p:nvSpPr>
          <p:cNvPr id="4" name="Content Placeholder 3"/>
          <p:cNvSpPr>
            <a:spLocks noGrp="1"/>
          </p:cNvSpPr>
          <p:nvPr>
            <p:ph sz="half" idx="2"/>
          </p:nvPr>
        </p:nvSpPr>
        <p:spPr/>
        <p:txBody>
          <a:bodyPr/>
          <a:lstStyle/>
          <a:p>
            <a:r>
              <a:t>1. 优点：</a:t>
            </a:r>
          </a:p>
          <a:p>
            <a:r>
              <a:t>- 提高用户满意度和可用性：控件国际化可以消除语言、文化差异对用户使用控件的影响，提高用户满意度和可用性。</a:t>
            </a:r>
          </a:p>
          <a:p>
            <a:r>
              <a:t>- 提高市场竞争力和用户忠诚度：控件国际化可以使控件更好地满足不同国家或地区用户的需求，提高控件的市场竞争力和用户忠诚度。</a:t>
            </a:r>
          </a:p>
          <a:p>
            <a:r>
              <a:t>- 降低开发成本：控件国际化可以减少重复开发的成本，降低开发成本。</a:t>
            </a:r>
          </a:p>
          <a:p>
            <a:r>
              <a:t>2. 缺点：</a:t>
            </a:r>
          </a:p>
          <a:p>
            <a:r>
              <a:t>- 增加开发复杂性：控件国际化需要考虑不同国家或地区的用户习惯、文化和语言等差异，增加了开发的复杂性。</a:t>
            </a:r>
          </a:p>
          <a:p>
            <a:r>
              <a:t>- 增加维护成本：控件国际化需要维护多个版本的控件，增加了维护成本。</a:t>
            </a:r>
          </a:p>
        </p:txBody>
      </p:sp>
      <p:sp>
        <p:nvSpPr>
          <p:cNvPr id="5" name="Text Placeholder 4"/>
          <p:cNvSpPr>
            <a:spLocks noGrp="1"/>
          </p:cNvSpPr>
          <p:nvPr>
            <p:ph type="body" idx="3"/>
          </p:nvPr>
        </p:nvSpPr>
        <p:spPr/>
        <p:txBody>
          <a:bodyPr/>
          <a:lstStyle/>
          <a:p>
            <a:r>
              <a:t>控件本地化的优点和缺点：</a:t>
            </a:r>
          </a:p>
        </p:txBody>
      </p:sp>
      <p:sp>
        <p:nvSpPr>
          <p:cNvPr id="6" name="Content Placeholder 5"/>
          <p:cNvSpPr>
            <a:spLocks noGrp="1"/>
          </p:cNvSpPr>
          <p:nvPr>
            <p:ph sz="half" idx="4"/>
          </p:nvPr>
        </p:nvSpPr>
        <p:spPr/>
        <p:txBody>
          <a:bodyPr/>
          <a:lstStyle/>
          <a:p>
            <a:r>
              <a:t>1. 优点：</a:t>
            </a:r>
          </a:p>
          <a:p>
            <a:r>
              <a:t>- 提高用户满意度和可用性：控件本地化可以使控件更好地满足特定国家或地区用户的需求，提供更加符合当地用户习惯、文化和语言的体验，提高用户满意度和可用性。</a:t>
            </a:r>
          </a:p>
          <a:p>
            <a:r>
              <a:t>- 提高市场竞争力和用户忠诚度：控件本地化可以使控件更好地适应当地市场，提高控件的市场竞争力和用户忠诚度。</a:t>
            </a:r>
          </a:p>
          <a:p>
            <a:r>
              <a:t>- 降低开发成本：控件本地化可以减少重复开发的成本，降低开发成本。</a:t>
            </a:r>
          </a:p>
          <a:p>
            <a:r>
              <a:t>2. 缺点：</a:t>
            </a:r>
          </a:p>
          <a:p>
            <a:r>
              <a:t>- 增加开发复杂性：控件本地化需要考虑不同国家或地区的用户习惯、文化和语言等差异，增加了开发的复杂性。</a:t>
            </a:r>
          </a:p>
          <a:p>
            <a:r>
              <a:t>- 增加维护成本：控件本地化需要维护多个版本的控件，增加了维护成本。</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控件国际化与本地化概述</a:t>
            </a:r>
          </a:p>
        </p:txBody>
      </p:sp>
      <p:sp>
        <p:nvSpPr>
          <p:cNvPr id="3" name="Content Placeholder 2"/>
          <p:cNvSpPr>
            <a:spLocks noGrp="1"/>
          </p:cNvSpPr>
          <p:nvPr>
            <p:ph sz="half" idx="2"/>
          </p:nvPr>
        </p:nvSpPr>
        <p:spPr/>
        <p:txBody>
          <a:bodyPr/>
          <a:lstStyle/>
          <a:p>
            <a:r>
              <a:t>1. 智能本地化：是指使用人工智能和机器学习技术实现控件本地化，可以自动化本地化过程，提高本地化效率和质量。</a:t>
            </a:r>
          </a:p>
          <a:p>
            <a:r>
              <a:t>2. 云本地化：是指将控件本地化过程迁移到云端，可以降低本地化成本，提高本地化效率。</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控件国际化与本地化趋势和前沿：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国际化与本地化之差异</a:t>
            </a:r>
          </a:p>
        </p:txBody>
      </p:sp>
      <p:sp>
        <p:nvSpPr>
          <p:cNvPr id="3" name="Subtitle 2"/>
          <p:cNvSpPr>
            <a:spLocks noGrp="1"/>
          </p:cNvSpPr>
          <p:nvPr>
            <p:ph type="subTitle" idx="1"/>
          </p:nvPr>
        </p:nvSpPr>
        <p:spPr/>
        <p:txBody>
          <a:bodyPr/>
          <a:lstStyle/>
          <a:p>
            <a:r>
              <a:t>控件的国际化和本地化适配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国际化与本地化之差异</a:t>
            </a:r>
          </a:p>
        </p:txBody>
      </p:sp>
      <p:sp>
        <p:nvSpPr>
          <p:cNvPr id="3" name="Text Placeholder 2"/>
          <p:cNvSpPr>
            <a:spLocks noGrp="1"/>
          </p:cNvSpPr>
          <p:nvPr>
            <p:ph type="body" idx="1"/>
          </p:nvPr>
        </p:nvSpPr>
        <p:spPr/>
        <p:txBody>
          <a:bodyPr/>
          <a:lstStyle/>
          <a:p>
            <a:r>
              <a:t>国际化</a:t>
            </a:r>
          </a:p>
        </p:txBody>
      </p:sp>
      <p:sp>
        <p:nvSpPr>
          <p:cNvPr id="4" name="Content Placeholder 3"/>
          <p:cNvSpPr>
            <a:spLocks noGrp="1"/>
          </p:cNvSpPr>
          <p:nvPr>
            <p:ph sz="half" idx="2"/>
          </p:nvPr>
        </p:nvSpPr>
        <p:spPr/>
        <p:txBody>
          <a:bodyPr/>
          <a:lstStyle/>
          <a:p>
            <a:r>
              <a:t>1. 国际化是指产品或服务在设计时就考虑到其全球化的使用，使其能够适应不同国家或地区的文化、语言、法规和技术环境，并满足全球用户的需求。</a:t>
            </a:r>
          </a:p>
          <a:p>
            <a:r>
              <a:t>2. 国际化的目标是使产品或服务在全球市场上具有广泛的适用性，并能够被全球用户所接受和使用，而不是针对任何特定国家或地区进行定制。</a:t>
            </a:r>
          </a:p>
          <a:p>
            <a:r>
              <a:t>3. 国际化的实现通常包括以下几个步骤：产品设计、开发、测试和发布，以及产品本地化。</a:t>
            </a:r>
          </a:p>
        </p:txBody>
      </p:sp>
      <p:sp>
        <p:nvSpPr>
          <p:cNvPr id="5" name="Text Placeholder 4"/>
          <p:cNvSpPr>
            <a:spLocks noGrp="1"/>
          </p:cNvSpPr>
          <p:nvPr>
            <p:ph type="body" idx="3"/>
          </p:nvPr>
        </p:nvSpPr>
        <p:spPr/>
        <p:txBody>
          <a:bodyPr/>
          <a:lstStyle/>
          <a:p>
            <a:r>
              <a:t>本地化</a:t>
            </a:r>
          </a:p>
        </p:txBody>
      </p:sp>
      <p:sp>
        <p:nvSpPr>
          <p:cNvPr id="6" name="Content Placeholder 5"/>
          <p:cNvSpPr>
            <a:spLocks noGrp="1"/>
          </p:cNvSpPr>
          <p:nvPr>
            <p:ph sz="half" idx="4"/>
          </p:nvPr>
        </p:nvSpPr>
        <p:spPr/>
        <p:txBody>
          <a:bodyPr/>
          <a:lstStyle/>
          <a:p>
            <a:r>
              <a:t>1. 本地化是指将产品或服务针对特定国家或地区进行调整，使其适应该国家或地区的文化、语言、法规和技术环境，并满足该国家或地区的用户的需求。</a:t>
            </a:r>
          </a:p>
          <a:p>
            <a:r>
              <a:t>2. 本地化的目标是使产品或服务在目标国家或地区市场上具有更强的竞争力和影响力，并能够被目标国家或地区的用户所接受和使用。</a:t>
            </a:r>
          </a:p>
          <a:p>
            <a:r>
              <a:t>3. 本地化的实现通常包括以下几个步骤：产品翻译、改编、测试和发布。</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控件国际化实现技术</a:t>
            </a:r>
          </a:p>
        </p:txBody>
      </p:sp>
      <p:sp>
        <p:nvSpPr>
          <p:cNvPr id="3" name="Subtitle 2"/>
          <p:cNvSpPr>
            <a:spLocks noGrp="1"/>
          </p:cNvSpPr>
          <p:nvPr>
            <p:ph type="subTitle" idx="1"/>
          </p:nvPr>
        </p:nvSpPr>
        <p:spPr/>
        <p:txBody>
          <a:bodyPr/>
          <a:lstStyle/>
          <a:p>
            <a:r>
              <a:t>控件的国际化和本地化适配</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控件国际化实现技术</a:t>
            </a:r>
          </a:p>
        </p:txBody>
      </p:sp>
      <p:sp>
        <p:nvSpPr>
          <p:cNvPr id="3" name="Content Placeholder 2"/>
          <p:cNvSpPr>
            <a:spLocks noGrp="1"/>
          </p:cNvSpPr>
          <p:nvPr>
            <p:ph sz="half" idx="2"/>
          </p:nvPr>
        </p:nvSpPr>
        <p:spPr/>
        <p:txBody>
          <a:bodyPr/>
          <a:lstStyle/>
          <a:p>
            <a:r>
              <a:t>1. 国际化资源管理：将语言资源进行合理集中管理，以便在运行时加载不同的资源文件，以支持不同的语言环境。</a:t>
            </a:r>
          </a:p>
          <a:p>
            <a:r>
              <a:t>2. 资源文件格式：资源文件支持多种格式，如XML、JSON等，以便不同开发环境和工具链进行解析和使用。</a:t>
            </a:r>
          </a:p>
          <a:p>
            <a:r>
              <a:t>3. 本地化适配：根据不同语言环境对控件进行本地化适配，包括文本、布局、颜色、图标等，满足不同地区和文化的差异性需求。</a:t>
            </a:r>
          </a:p>
        </p:txBody>
      </p:sp>
      <p:sp>
        <p:nvSpPr>
          <p:cNvPr id="4" name="Text Placeholder 3"/>
          <p:cNvSpPr>
            <a:spLocks noGrp="1"/>
          </p:cNvSpPr>
          <p:nvPr>
            <p:ph type="body" idx="3"/>
          </p:nvPr>
        </p:nvSpPr>
        <p:spPr/>
        <p:txBody>
          <a:bodyPr/>
          <a:lstStyle/>
          <a:p>
            <a:r>
              <a:t>控件的布局和样式适应</a:t>
            </a:r>
          </a:p>
        </p:txBody>
      </p:sp>
      <p:sp>
        <p:nvSpPr>
          <p:cNvPr id="5" name="Content Placeholder 4"/>
          <p:cNvSpPr>
            <a:spLocks noGrp="1"/>
          </p:cNvSpPr>
          <p:nvPr>
            <p:ph sz="half" idx="4"/>
          </p:nvPr>
        </p:nvSpPr>
        <p:spPr/>
        <p:txBody>
          <a:bodyPr/>
          <a:lstStyle/>
          <a:p>
            <a:r>
              <a:t>1. 响应式布局：使用响应式布局设计控件，使其能够根据不同设备和屏幕尺寸自动调整布局，以实现更好的视觉效果和易用性。</a:t>
            </a:r>
          </a:p>
          <a:p>
            <a:r>
              <a:t>2. 主题支持：提供多种主题，使控件能够轻松更换主题，满足不同用户的个性化需求和品牌标识。</a:t>
            </a:r>
          </a:p>
          <a:p>
            <a:r>
              <a:t>3. RTL支持：支持从右到左的语言环境，以满足阿拉伯语、希伯来语等右向左语言的需求，确保控件在这些语言环境下也能够正常使用。</a:t>
            </a:r>
          </a:p>
        </p:txBody>
      </p:sp>
      <p:sp>
        <p:nvSpPr>
          <p:cNvPr id="6" name="Text Placeholder 5"/>
          <p:cNvSpPr>
            <a:spLocks noGrp="1"/>
          </p:cNvSpPr>
          <p:nvPr>
            <p:ph type="body" idx="1"/>
          </p:nvPr>
        </p:nvSpPr>
        <p:spPr/>
        <p:txBody>
          <a:bodyPr/>
          <a:lstStyle/>
          <a:p>
            <a:r>
              <a:t>控件的多语言支持</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控件国际化实现技术</a:t>
            </a:r>
          </a:p>
        </p:txBody>
      </p:sp>
      <p:sp>
        <p:nvSpPr>
          <p:cNvPr id="3" name="Text Placeholder 2"/>
          <p:cNvSpPr>
            <a:spLocks noGrp="1"/>
          </p:cNvSpPr>
          <p:nvPr>
            <p:ph type="body" idx="1"/>
          </p:nvPr>
        </p:nvSpPr>
        <p:spPr/>
        <p:txBody>
          <a:bodyPr/>
          <a:lstStyle/>
          <a:p>
            <a:r>
              <a:t>控件的日期和时间格式化</a:t>
            </a:r>
          </a:p>
        </p:txBody>
      </p:sp>
      <p:sp>
        <p:nvSpPr>
          <p:cNvPr id="4" name="Content Placeholder 3"/>
          <p:cNvSpPr>
            <a:spLocks noGrp="1"/>
          </p:cNvSpPr>
          <p:nvPr>
            <p:ph sz="half" idx="2"/>
          </p:nvPr>
        </p:nvSpPr>
        <p:spPr/>
        <p:txBody>
          <a:bodyPr/>
          <a:lstStyle/>
          <a:p>
            <a:r>
              <a:t>1. 国际化日期和时间格式：支持不同国家和地区不同的日期和时间格式，以便用户能够正确解读和输入日期和时间信息。</a:t>
            </a:r>
          </a:p>
          <a:p>
            <a:r>
              <a:t>2. 时区和夏令时处理：支持时区和夏令时转换，以便控件能够正确显示日期和时间，不受不同时区和夏令时变更的影响。</a:t>
            </a:r>
          </a:p>
          <a:p>
            <a:r>
              <a:t>3. 文化相关的日期和时间格式：考虑不同文化的日期和时间格式差异，对控件进行相应适配，满足不同文化用户的习惯和需求。</a:t>
            </a:r>
          </a:p>
        </p:txBody>
      </p:sp>
      <p:sp>
        <p:nvSpPr>
          <p:cNvPr id="5" name="Text Placeholder 4"/>
          <p:cNvSpPr>
            <a:spLocks noGrp="1"/>
          </p:cNvSpPr>
          <p:nvPr>
            <p:ph type="body" idx="3"/>
          </p:nvPr>
        </p:nvSpPr>
        <p:spPr/>
        <p:txBody>
          <a:bodyPr/>
          <a:lstStyle/>
          <a:p>
            <a:r>
              <a:t>控件的数字和货币格式化</a:t>
            </a:r>
          </a:p>
        </p:txBody>
      </p:sp>
      <p:sp>
        <p:nvSpPr>
          <p:cNvPr id="6" name="Content Placeholder 5"/>
          <p:cNvSpPr>
            <a:spLocks noGrp="1"/>
          </p:cNvSpPr>
          <p:nvPr>
            <p:ph sz="half" idx="4"/>
          </p:nvPr>
        </p:nvSpPr>
        <p:spPr/>
        <p:txBody>
          <a:bodyPr/>
          <a:lstStyle/>
          <a:p>
            <a:r>
              <a:t>1. 国际化数字和货币格式：支持不同国家和地区不同的数字和货币格式，以确保数值和金额能够被正确解读和输入。</a:t>
            </a:r>
          </a:p>
          <a:p>
            <a:r>
              <a:t>2. 千位分隔符和货币符号：支持千位分隔符和货币符号，以便数值和金额能够以更易读的方式显示，提升用户体验。</a:t>
            </a:r>
          </a:p>
          <a:p>
            <a:r>
              <a:t>3. 负数和小数格式：支持负数和小数的格式化，以便能够正确显示和处理负数和小数数值。</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控件国际化实现技术</a:t>
            </a:r>
          </a:p>
        </p:txBody>
      </p:sp>
      <p:sp>
        <p:nvSpPr>
          <p:cNvPr id="3" name="Text Placeholder 2"/>
          <p:cNvSpPr>
            <a:spLocks noGrp="1"/>
          </p:cNvSpPr>
          <p:nvPr>
            <p:ph type="body" idx="1"/>
          </p:nvPr>
        </p:nvSpPr>
        <p:spPr/>
        <p:txBody>
          <a:bodyPr/>
          <a:lstStyle/>
          <a:p>
            <a:r>
              <a:t>控件的文本输入和处理</a:t>
            </a:r>
          </a:p>
        </p:txBody>
      </p:sp>
      <p:sp>
        <p:nvSpPr>
          <p:cNvPr id="4" name="Content Placeholder 3"/>
          <p:cNvSpPr>
            <a:spLocks noGrp="1"/>
          </p:cNvSpPr>
          <p:nvPr>
            <p:ph sz="half" idx="2"/>
          </p:nvPr>
        </p:nvSpPr>
        <p:spPr/>
        <p:txBody>
          <a:bodyPr/>
          <a:lstStyle/>
          <a:p>
            <a:r>
              <a:t>1. 输入法支持：支持不同语言环境下的输入法，以确保用户能够使用熟悉的输入法输入文本。</a:t>
            </a:r>
          </a:p>
          <a:p>
            <a:r>
              <a:t>2. 文本方向和对齐：支持从左到右和从右到左的文本方向，以及不同的文本对齐方式，以便适应不同语言环境和布局需求。</a:t>
            </a:r>
          </a:p>
          <a:p>
            <a:r>
              <a:t>3. 文本截断和溢出处理：提供文本截断和溢出处理功能，以便在控件有限的空间内能够正确显示文本，避免文本溢出而导致显示混乱。</a:t>
            </a:r>
          </a:p>
        </p:txBody>
      </p:sp>
      <p:sp>
        <p:nvSpPr>
          <p:cNvPr id="5" name="Text Placeholder 4"/>
          <p:cNvSpPr>
            <a:spLocks noGrp="1"/>
          </p:cNvSpPr>
          <p:nvPr>
            <p:ph type="body" idx="3"/>
          </p:nvPr>
        </p:nvSpPr>
        <p:spPr/>
        <p:txBody>
          <a:bodyPr/>
          <a:lstStyle/>
          <a:p>
            <a:r>
              <a:t>控件的错误提示和帮助信息</a:t>
            </a:r>
          </a:p>
        </p:txBody>
      </p:sp>
      <p:sp>
        <p:nvSpPr>
          <p:cNvPr id="6" name="Content Placeholder 5"/>
          <p:cNvSpPr>
            <a:spLocks noGrp="1"/>
          </p:cNvSpPr>
          <p:nvPr>
            <p:ph sz="half" idx="4"/>
          </p:nvPr>
        </p:nvSpPr>
        <p:spPr/>
        <p:txBody>
          <a:bodyPr/>
          <a:lstStyle/>
          <a:p>
            <a:r>
              <a:t>1. 国际化错误提示和帮助信息：支持不同语言环境下的错误提示和帮助信息，以确保用户能够理解并解决控件使用中的问题。</a:t>
            </a:r>
          </a:p>
          <a:p>
            <a:r>
              <a:t>2. 上下文相关的错误提示和帮助信息：提供上下文相关的错误提示和帮助信息，以便用户能够快速了解错误的原因和解决方法。</a:t>
            </a:r>
          </a:p>
          <a:p>
            <a:r>
              <a:t>3. 可定制的错误提示和帮助信息：允许用户自定义控件的错误提示和帮助信息，以便能够更好地满足特定应用场景的需求。</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控件本地化实现技术</a:t>
            </a:r>
          </a:p>
        </p:txBody>
      </p:sp>
      <p:sp>
        <p:nvSpPr>
          <p:cNvPr id="3" name="Subtitle 2"/>
          <p:cNvSpPr>
            <a:spLocks noGrp="1"/>
          </p:cNvSpPr>
          <p:nvPr>
            <p:ph type="subTitle" idx="1"/>
          </p:nvPr>
        </p:nvSpPr>
        <p:spPr/>
        <p:txBody>
          <a:bodyPr/>
          <a:lstStyle/>
          <a:p>
            <a:r>
              <a:t>控件的国际化和本地化适配</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控件本地化实现技术</a:t>
            </a:r>
          </a:p>
        </p:txBody>
      </p:sp>
      <p:sp>
        <p:nvSpPr>
          <p:cNvPr id="3" name="Text Placeholder 2"/>
          <p:cNvSpPr>
            <a:spLocks noGrp="1"/>
          </p:cNvSpPr>
          <p:nvPr>
            <p:ph type="body" idx="1"/>
          </p:nvPr>
        </p:nvSpPr>
        <p:spPr/>
        <p:txBody>
          <a:bodyPr/>
          <a:lstStyle/>
          <a:p>
            <a:r>
              <a:t>本地化实现技术概述</a:t>
            </a:r>
          </a:p>
        </p:txBody>
      </p:sp>
      <p:sp>
        <p:nvSpPr>
          <p:cNvPr id="4" name="Content Placeholder 3"/>
          <p:cNvSpPr>
            <a:spLocks noGrp="1"/>
          </p:cNvSpPr>
          <p:nvPr>
            <p:ph sz="half" idx="2"/>
          </p:nvPr>
        </p:nvSpPr>
        <p:spPr/>
        <p:txBody>
          <a:bodyPr/>
          <a:lstStyle/>
          <a:p>
            <a:r>
              <a:t>1. 本地化实现技术是指将控件或应用程序从一种语言或文化环境调整为另一种语言或文化环境的过程；</a:t>
            </a:r>
          </a:p>
          <a:p>
            <a:r>
              <a:t>2. 本地化实现技术的目的是使控件或应用程序更适合目标语言或文化环境的用户,从而提高其可用性和用户体验；</a:t>
            </a:r>
          </a:p>
          <a:p>
            <a:r>
              <a:t>3. 本地化实现技术通常涉及翻译、适应和测试等步骤,需要专业的翻译人员和工程师来完成。</a:t>
            </a:r>
          </a:p>
        </p:txBody>
      </p:sp>
      <p:sp>
        <p:nvSpPr>
          <p:cNvPr id="5" name="Text Placeholder 4"/>
          <p:cNvSpPr>
            <a:spLocks noGrp="1"/>
          </p:cNvSpPr>
          <p:nvPr>
            <p:ph type="body" idx="3"/>
          </p:nvPr>
        </p:nvSpPr>
        <p:spPr/>
        <p:txBody>
          <a:bodyPr/>
          <a:lstStyle/>
          <a:p>
            <a:r>
              <a:t>翻译</a:t>
            </a:r>
          </a:p>
        </p:txBody>
      </p:sp>
      <p:sp>
        <p:nvSpPr>
          <p:cNvPr id="6" name="Content Placeholder 5"/>
          <p:cNvSpPr>
            <a:spLocks noGrp="1"/>
          </p:cNvSpPr>
          <p:nvPr>
            <p:ph sz="half" idx="4"/>
          </p:nvPr>
        </p:nvSpPr>
        <p:spPr/>
        <p:txBody>
          <a:bodyPr/>
          <a:lstStyle/>
          <a:p>
            <a:r>
              <a:t>1. 翻译是本地化实现技术中最重要的步骤,涉及将控件或应用程序中的文本从一种语言翻译成另一种语言；</a:t>
            </a:r>
          </a:p>
          <a:p>
            <a:r>
              <a:t>2. 翻译过程中需要考虑文化背景、语言习惯和术语等因素,以确保翻译后的文本准确、流畅和易于理解；</a:t>
            </a:r>
          </a:p>
          <a:p>
            <a:r>
              <a:t>3. 翻译后的文本需要经过校对和润色,以确保其质量和一致性。</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控件本地化实现技术</a:t>
            </a:r>
          </a:p>
        </p:txBody>
      </p:sp>
      <p:sp>
        <p:nvSpPr>
          <p:cNvPr id="3" name="Text Placeholder 2"/>
          <p:cNvSpPr>
            <a:spLocks noGrp="1"/>
          </p:cNvSpPr>
          <p:nvPr>
            <p:ph type="body" idx="1"/>
          </p:nvPr>
        </p:nvSpPr>
        <p:spPr/>
        <p:txBody>
          <a:bodyPr/>
          <a:lstStyle/>
          <a:p>
            <a:r>
              <a:t>适应</a:t>
            </a:r>
          </a:p>
        </p:txBody>
      </p:sp>
      <p:sp>
        <p:nvSpPr>
          <p:cNvPr id="4" name="Content Placeholder 3"/>
          <p:cNvSpPr>
            <a:spLocks noGrp="1"/>
          </p:cNvSpPr>
          <p:nvPr>
            <p:ph sz="half" idx="2"/>
          </p:nvPr>
        </p:nvSpPr>
        <p:spPr/>
        <p:txBody>
          <a:bodyPr/>
          <a:lstStyle/>
          <a:p>
            <a:r>
              <a:t>1. 适应是指根据目标语言或文化环境调整控件或应用程序的外观、功能和行为；</a:t>
            </a:r>
          </a:p>
          <a:p>
            <a:r>
              <a:t>2. 适应过程中可能需要修改控件或应用程序的布局、颜色、图标和交互方式等,以使其更符合目标用户的习惯和偏好；</a:t>
            </a:r>
          </a:p>
          <a:p>
            <a:r>
              <a:t>3. 适应后的控件或应用程序需要经过测试,以确保其功能和性能不受影响。</a:t>
            </a:r>
          </a:p>
        </p:txBody>
      </p:sp>
      <p:sp>
        <p:nvSpPr>
          <p:cNvPr id="5" name="Text Placeholder 4"/>
          <p:cNvSpPr>
            <a:spLocks noGrp="1"/>
          </p:cNvSpPr>
          <p:nvPr>
            <p:ph type="body" idx="3"/>
          </p:nvPr>
        </p:nvSpPr>
        <p:spPr/>
        <p:txBody>
          <a:bodyPr/>
          <a:lstStyle/>
          <a:p>
            <a:r>
              <a:t>测试</a:t>
            </a:r>
          </a:p>
        </p:txBody>
      </p:sp>
      <p:sp>
        <p:nvSpPr>
          <p:cNvPr id="6" name="Content Placeholder 5"/>
          <p:cNvSpPr>
            <a:spLocks noGrp="1"/>
          </p:cNvSpPr>
          <p:nvPr>
            <p:ph sz="half" idx="4"/>
          </p:nvPr>
        </p:nvSpPr>
        <p:spPr/>
        <p:txBody>
          <a:bodyPr/>
          <a:lstStyle/>
          <a:p>
            <a:r>
              <a:t>1. 测试是本地化实现技术中必不可少的一步,涉及对本地化后的控件或应用程序进行全面的测试；</a:t>
            </a:r>
          </a:p>
          <a:p>
            <a:r>
              <a:t>2. 测试过程中需要重点检查翻译的准确性、界面的一致性和功能的正常性；</a:t>
            </a:r>
          </a:p>
          <a:p>
            <a:r>
              <a:t>3. 测试结果需要记录和分析,以发现和修复任何本地化问题。</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控件本地化实现技术</a:t>
            </a:r>
          </a:p>
        </p:txBody>
      </p:sp>
      <p:sp>
        <p:nvSpPr>
          <p:cNvPr id="3" name="Text Placeholder 2"/>
          <p:cNvSpPr>
            <a:spLocks noGrp="1"/>
          </p:cNvSpPr>
          <p:nvPr>
            <p:ph type="body" idx="1"/>
          </p:nvPr>
        </p:nvSpPr>
        <p:spPr/>
        <p:txBody>
          <a:bodyPr/>
          <a:lstStyle/>
          <a:p>
            <a:r>
              <a:t>本地化工具</a:t>
            </a:r>
          </a:p>
        </p:txBody>
      </p:sp>
      <p:sp>
        <p:nvSpPr>
          <p:cNvPr id="4" name="Content Placeholder 3"/>
          <p:cNvSpPr>
            <a:spLocks noGrp="1"/>
          </p:cNvSpPr>
          <p:nvPr>
            <p:ph sz="half" idx="2"/>
          </p:nvPr>
        </p:nvSpPr>
        <p:spPr/>
        <p:txBody>
          <a:bodyPr/>
          <a:lstStyle/>
          <a:p>
            <a:r>
              <a:t>1. 本地化工具是帮助控件或应用程序开发人员实现本地化的软件工具；</a:t>
            </a:r>
          </a:p>
          <a:p>
            <a:r>
              <a:t>2. 本地化工具可以提供翻译管理、术语管理、适应和测试等功能,帮助开发人员更轻松、高效地完成本地化任务；</a:t>
            </a:r>
          </a:p>
          <a:p>
            <a:r>
              <a:t>3. 本地化工具的使用可以提高本地化实现的效率和质量。</a:t>
            </a:r>
          </a:p>
        </p:txBody>
      </p:sp>
      <p:sp>
        <p:nvSpPr>
          <p:cNvPr id="5" name="Text Placeholder 4"/>
          <p:cNvSpPr>
            <a:spLocks noGrp="1"/>
          </p:cNvSpPr>
          <p:nvPr>
            <p:ph type="body" idx="3"/>
          </p:nvPr>
        </p:nvSpPr>
        <p:spPr/>
        <p:txBody>
          <a:bodyPr/>
          <a:lstStyle/>
          <a:p>
            <a:r>
              <a:t>本地化最佳实践</a:t>
            </a:r>
          </a:p>
        </p:txBody>
      </p:sp>
      <p:sp>
        <p:nvSpPr>
          <p:cNvPr id="6" name="Content Placeholder 5"/>
          <p:cNvSpPr>
            <a:spLocks noGrp="1"/>
          </p:cNvSpPr>
          <p:nvPr>
            <p:ph sz="half" idx="4"/>
          </p:nvPr>
        </p:nvSpPr>
        <p:spPr/>
        <p:txBody>
          <a:bodyPr/>
          <a:lstStyle/>
          <a:p>
            <a:r>
              <a:t>1. 在本地化过程中,应遵循一些最佳实践,以确保本地化的质量和效率；</a:t>
            </a:r>
          </a:p>
          <a:p>
            <a:r>
              <a:t>2. 最佳实践包括：使用专业翻译人员、考虑文化背景、遵循一致性原则、进行全面测试等；</a:t>
            </a:r>
          </a:p>
          <a:p>
            <a:r>
              <a:t>3. 遵循最佳实践可以帮助开发人员更有效地实现本地化,并提高本地化后的控件或应用程序的质量。</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https://d.book118.com/855003110344011113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控件国际化与本地化概述</vt:lpstr>
      <vt:lpstr> 控件国际化与本地化概述</vt:lpstr>
      <vt:lpstr> 控件国际化与本地化概述</vt:lpstr>
      <vt:lpstr> 控件国际化与本地化概述</vt:lpstr>
      <vt:lpstr> 国际化与本地化之差异</vt:lpstr>
      <vt:lpstr> 国际化与本地化之差异</vt:lpstr>
      <vt:lpstr> 控件国际化实现技术</vt:lpstr>
      <vt:lpstr> 控件国际化实现技术</vt:lpstr>
      <vt:lpstr> 控件国际化实现技术</vt:lpstr>
      <vt:lpstr> 控件国际化实现技术</vt:lpstr>
      <vt:lpstr> 控件本地化实现技术</vt:lpstr>
      <vt:lpstr> 控件本地化实现技术</vt:lpstr>
      <vt:lpstr> 控件本地化实现技术</vt:lpstr>
      <vt:lpstr> 控件本地化实现技术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2024-09-20T21:07:48.341</cp:lastPrinted>
  <dcterms:created xsi:type="dcterms:W3CDTF">2024-09-20T13:07:48Z</dcterms:created>
  <dcterms:modified xsi:type="dcterms:W3CDTF">2024-09-20T13:07:50Z</dcterms:modified>
</cp:coreProperties>
</file>