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619844-4D8E-4814-A9BB-F3E73C519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5ECEC2-CC45-4523-B277-FFC4E6652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596C94-763B-4C2F-A5F5-C32A88749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262E5F-7C20-473D-ACB2-762EF199AD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FA7E62-ED17-41B3-B5A9-03DE6325DC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AD4FC3-4A2E-46B8-85AF-8B06855513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E2B0F1-EA06-4C03-978A-6010D128B8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B70BB7-87C5-4ED3-B37A-A77269B14B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854D7E-BFBC-48C7-94D6-7E22BB2E87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0A00E1-663E-4C2F-A152-390CAF1F5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4DBEB-F1A7-48E5-A147-B1BF7779A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004040334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财政政策与地方经济发展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财政政策与地方经济发展的关系
 地方财政收入与支出的构成
 税收政策对地方经济的影响
 财政支出在地方经济发展中的作用
 地方财政政策的制定与实施
 财政政策对地方产业结构的影响
 财政政策与地方就业的关系
 财政政策的评估与调整</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财政政策与地方经济发展的关系</a:t>
            </a:r>
          </a:p>
        </p:txBody>
      </p:sp>
      <p:sp>
        <p:nvSpPr>
          <p:cNvPr id="3" name="Subtitle 2"/>
          <p:cNvSpPr>
            <a:spLocks noGrp="1"/>
          </p:cNvSpPr>
          <p:nvPr>
            <p:ph type="subTitle" idx="1"/>
          </p:nvPr>
        </p:nvSpPr>
        <p:spPr/>
        <p:txBody>
          <a:bodyPr/>
          <a:lstStyle/>
          <a:p>
            <a:r>
              <a:t>财政政策与地方经济发展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财政政策与地方经济发展的关系</a:t>
            </a:r>
          </a:p>
        </p:txBody>
      </p:sp>
      <p:sp>
        <p:nvSpPr>
          <p:cNvPr id="3" name="Text Placeholder 2"/>
          <p:cNvSpPr>
            <a:spLocks noGrp="1"/>
          </p:cNvSpPr>
          <p:nvPr>
            <p:ph type="body" idx="1"/>
          </p:nvPr>
        </p:nvSpPr>
        <p:spPr/>
        <p:txBody>
          <a:bodyPr/>
          <a:lstStyle/>
          <a:p>
            <a:r>
              <a:t>财政政策对地方经济发展的影响</a:t>
            </a:r>
          </a:p>
        </p:txBody>
      </p:sp>
      <p:sp>
        <p:nvSpPr>
          <p:cNvPr id="4" name="Content Placeholder 3"/>
          <p:cNvSpPr>
            <a:spLocks noGrp="1"/>
          </p:cNvSpPr>
          <p:nvPr>
            <p:ph sz="half" idx="2"/>
          </p:nvPr>
        </p:nvSpPr>
        <p:spPr/>
        <p:txBody>
          <a:bodyPr/>
          <a:lstStyle/>
          <a:p>
            <a:r>
              <a:t>1.财政政策可以通过调节税收和政府支出来影响地方经济发展。</a:t>
            </a:r>
          </a:p>
          <a:p>
            <a:r>
              <a:t>2.合理的财政政策可以促进地方产业的升级和转型，提高地方经济的竞争力。</a:t>
            </a:r>
          </a:p>
          <a:p>
            <a:r>
              <a:t>3.财政政策需要考虑到地方经济的实际情况和发展阶段，避免一刀切的做法。</a:t>
            </a:r>
          </a:p>
          <a:p/>
        </p:txBody>
      </p:sp>
      <p:sp>
        <p:nvSpPr>
          <p:cNvPr id="5" name="Text Placeholder 4"/>
          <p:cNvSpPr>
            <a:spLocks noGrp="1"/>
          </p:cNvSpPr>
          <p:nvPr>
            <p:ph type="body" idx="3"/>
          </p:nvPr>
        </p:nvSpPr>
        <p:spPr/>
        <p:txBody>
          <a:bodyPr/>
          <a:lstStyle/>
          <a:p>
            <a:r>
              <a:t>地方财政收入的来源与结构</a:t>
            </a:r>
          </a:p>
        </p:txBody>
      </p:sp>
      <p:sp>
        <p:nvSpPr>
          <p:cNvPr id="6" name="Content Placeholder 5"/>
          <p:cNvSpPr>
            <a:spLocks noGrp="1"/>
          </p:cNvSpPr>
          <p:nvPr>
            <p:ph sz="half" idx="4"/>
          </p:nvPr>
        </p:nvSpPr>
        <p:spPr/>
        <p:txBody>
          <a:bodyPr/>
          <a:lstStyle/>
          <a:p>
            <a:r>
              <a:t>1.地方财政收入主要来源于税收、非税收入和上级政府转移支付等。</a:t>
            </a:r>
          </a:p>
          <a:p>
            <a:r>
              <a:t>2.不同地区的财政收入结构存在差异，需要根据实际情况进行合理的财政规划。</a:t>
            </a:r>
          </a:p>
          <a:p>
            <a:r>
              <a:t>3.优化财政收入结构，提高财政收入的质量和可持续性。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财政政策与地方经济发展的关系</a:t>
            </a:r>
          </a:p>
        </p:txBody>
      </p:sp>
      <p:sp>
        <p:nvSpPr>
          <p:cNvPr id="3" name="Text Placeholder 2"/>
          <p:cNvSpPr>
            <a:spLocks noGrp="1"/>
          </p:cNvSpPr>
          <p:nvPr>
            <p:ph type="body" idx="1"/>
          </p:nvPr>
        </p:nvSpPr>
        <p:spPr/>
        <p:txBody>
          <a:bodyPr/>
          <a:lstStyle/>
          <a:p>
            <a:r>
              <a:t>地方财政支出的方向与重点</a:t>
            </a:r>
          </a:p>
        </p:txBody>
      </p:sp>
      <p:sp>
        <p:nvSpPr>
          <p:cNvPr id="4" name="Content Placeholder 3"/>
          <p:cNvSpPr>
            <a:spLocks noGrp="1"/>
          </p:cNvSpPr>
          <p:nvPr>
            <p:ph sz="half" idx="2"/>
          </p:nvPr>
        </p:nvSpPr>
        <p:spPr/>
        <p:txBody>
          <a:bodyPr/>
          <a:lstStyle/>
          <a:p>
            <a:r>
              <a:t>1.地方财政支出需要重点支持基础设施建设、公共服务提升和产业升级等方面。</a:t>
            </a:r>
          </a:p>
          <a:p>
            <a:r>
              <a:t>2.财政支出的方向需要根据地方经济的实际情况和发展需求进行调整和优化。</a:t>
            </a:r>
          </a:p>
          <a:p>
            <a:r>
              <a:t>3.提高财政支出的透明度和效益，确保财政资金的有效利用。</a:t>
            </a:r>
          </a:p>
          <a:p/>
        </p:txBody>
      </p:sp>
      <p:sp>
        <p:nvSpPr>
          <p:cNvPr id="5" name="Text Placeholder 4"/>
          <p:cNvSpPr>
            <a:spLocks noGrp="1"/>
          </p:cNvSpPr>
          <p:nvPr>
            <p:ph type="body" idx="3"/>
          </p:nvPr>
        </p:nvSpPr>
        <p:spPr/>
        <p:txBody>
          <a:bodyPr/>
          <a:lstStyle/>
          <a:p>
            <a:r>
              <a:t>地方财政政策的协调与配合</a:t>
            </a:r>
          </a:p>
        </p:txBody>
      </p:sp>
      <p:sp>
        <p:nvSpPr>
          <p:cNvPr id="6" name="Content Placeholder 5"/>
          <p:cNvSpPr>
            <a:spLocks noGrp="1"/>
          </p:cNvSpPr>
          <p:nvPr>
            <p:ph sz="half" idx="4"/>
          </p:nvPr>
        </p:nvSpPr>
        <p:spPr/>
        <p:txBody>
          <a:bodyPr/>
          <a:lstStyle/>
          <a:p>
            <a:r>
              <a:t>1.地方财政政策需要与国家财政政策和其他政策进行协调和配合。</a:t>
            </a:r>
          </a:p>
          <a:p>
            <a:r>
              <a:t>2.加强地方财政政策的监督和评估，确保政策的有效性和可持续性。</a:t>
            </a:r>
          </a:p>
          <a:p>
            <a:r>
              <a:t>3.建立健全财政政策协调机制，提高政策制定的科学性和实施的有效性。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财政政策与地方经济发展的关系</a:t>
            </a:r>
          </a:p>
        </p:txBody>
      </p:sp>
      <p:sp>
        <p:nvSpPr>
          <p:cNvPr id="3" name="Text Placeholder 2"/>
          <p:cNvSpPr>
            <a:spLocks noGrp="1"/>
          </p:cNvSpPr>
          <p:nvPr>
            <p:ph type="body" idx="1"/>
          </p:nvPr>
        </p:nvSpPr>
        <p:spPr/>
        <p:txBody>
          <a:bodyPr/>
          <a:lstStyle/>
          <a:p>
            <a:r>
              <a:t>地方财政风险的防范与化解</a:t>
            </a:r>
          </a:p>
        </p:txBody>
      </p:sp>
      <p:sp>
        <p:nvSpPr>
          <p:cNvPr id="4" name="Content Placeholder 3"/>
          <p:cNvSpPr>
            <a:spLocks noGrp="1"/>
          </p:cNvSpPr>
          <p:nvPr>
            <p:ph sz="half" idx="2"/>
          </p:nvPr>
        </p:nvSpPr>
        <p:spPr/>
        <p:txBody>
          <a:bodyPr/>
          <a:lstStyle/>
          <a:p>
            <a:r>
              <a:t>1.地方财政风险主要包括债务风险和财政收支平衡风险等。</a:t>
            </a:r>
          </a:p>
          <a:p>
            <a:r>
              <a:t>2.需要建立健全风险防范和化解机制，及时发现和处理财政风险。</a:t>
            </a:r>
          </a:p>
          <a:p>
            <a:r>
              <a:t>3.加强财政风险管理，提高地方政府的财政风险管理水平。</a:t>
            </a:r>
          </a:p>
          <a:p/>
        </p:txBody>
      </p:sp>
      <p:sp>
        <p:nvSpPr>
          <p:cNvPr id="5" name="Text Placeholder 4"/>
          <p:cNvSpPr>
            <a:spLocks noGrp="1"/>
          </p:cNvSpPr>
          <p:nvPr>
            <p:ph type="body" idx="3"/>
          </p:nvPr>
        </p:nvSpPr>
        <p:spPr/>
        <p:txBody>
          <a:bodyPr/>
          <a:lstStyle/>
          <a:p>
            <a:r>
              <a:t>未来财政政策与地方经济发展的趋势</a:t>
            </a:r>
          </a:p>
        </p:txBody>
      </p:sp>
      <p:sp>
        <p:nvSpPr>
          <p:cNvPr id="6" name="Content Placeholder 5"/>
          <p:cNvSpPr>
            <a:spLocks noGrp="1"/>
          </p:cNvSpPr>
          <p:nvPr>
            <p:ph sz="half" idx="4"/>
          </p:nvPr>
        </p:nvSpPr>
        <p:spPr/>
        <p:txBody>
          <a:bodyPr/>
          <a:lstStyle/>
          <a:p>
            <a:r>
              <a:t>1.随着经济全球化和技术创新的不断发展，财政政策需要不断适应新的形势和发展需求。</a:t>
            </a:r>
          </a:p>
          <a:p>
            <a:r>
              <a:t>2.未来财政政策需要更加注重创新、绿色和可持续发展，推动地方经济的高质量发展。</a:t>
            </a:r>
          </a:p>
          <a:p>
            <a:r>
              <a:t>3.加强财政政策的预见性和灵活性，及时应对地方经济发展中的不确定因素和挑战。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地方财政收入与支出的构成</a:t>
            </a:r>
          </a:p>
        </p:txBody>
      </p:sp>
      <p:sp>
        <p:nvSpPr>
          <p:cNvPr id="3" name="Subtitle 2"/>
          <p:cNvSpPr>
            <a:spLocks noGrp="1"/>
          </p:cNvSpPr>
          <p:nvPr>
            <p:ph type="subTitle" idx="1"/>
          </p:nvPr>
        </p:nvSpPr>
        <p:spPr/>
        <p:txBody>
          <a:bodyPr/>
          <a:lstStyle/>
          <a:p>
            <a:r>
              <a:t>财政政策与地方经济发展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地方财政收入与支出的构成</a:t>
            </a:r>
          </a:p>
        </p:txBody>
      </p:sp>
      <p:sp>
        <p:nvSpPr>
          <p:cNvPr id="3" name="Text Placeholder 2"/>
          <p:cNvSpPr>
            <a:spLocks noGrp="1"/>
          </p:cNvSpPr>
          <p:nvPr>
            <p:ph type="body" idx="1"/>
          </p:nvPr>
        </p:nvSpPr>
        <p:spPr/>
        <p:txBody>
          <a:bodyPr/>
          <a:lstStyle/>
          <a:p>
            <a:r>
              <a:t>地方财政收入构成</a:t>
            </a:r>
          </a:p>
        </p:txBody>
      </p:sp>
      <p:sp>
        <p:nvSpPr>
          <p:cNvPr id="4" name="Content Placeholder 3"/>
          <p:cNvSpPr>
            <a:spLocks noGrp="1"/>
          </p:cNvSpPr>
          <p:nvPr>
            <p:ph sz="half" idx="2"/>
          </p:nvPr>
        </p:nvSpPr>
        <p:spPr/>
        <p:txBody>
          <a:bodyPr/>
          <a:lstStyle/>
          <a:p>
            <a:r>
              <a:t>1.税收收入：主要包括增值税、营业税、企业所得税等，是地方财政的主要收入来源。</a:t>
            </a:r>
          </a:p>
          <a:p>
            <a:r>
              <a:t>2.非税收入：包括行政事业性收费、政府性基金等，是地方财政的重要补充。</a:t>
            </a:r>
          </a:p>
          <a:p>
            <a:r>
              <a:t>随着经济发展和产业结构的调整，地方财政收入的构成也在发生变化。近年来，一些新兴税种如环境保护税、房产税等逐渐成为地方财政收入的新来源。同时，一些非税收入也逐渐得到规范和管理，提高了地方财政的透明度。</a:t>
            </a:r>
          </a:p>
          <a:p/>
        </p:txBody>
      </p:sp>
      <p:sp>
        <p:nvSpPr>
          <p:cNvPr id="5" name="Text Placeholder 4"/>
          <p:cNvSpPr>
            <a:spLocks noGrp="1"/>
          </p:cNvSpPr>
          <p:nvPr>
            <p:ph type="body" idx="3"/>
          </p:nvPr>
        </p:nvSpPr>
        <p:spPr/>
        <p:txBody>
          <a:bodyPr/>
          <a:lstStyle/>
          <a:p>
            <a:r>
              <a:t>地方财政支出构成</a:t>
            </a:r>
          </a:p>
        </p:txBody>
      </p:sp>
      <p:sp>
        <p:nvSpPr>
          <p:cNvPr id="6" name="Content Placeholder 5"/>
          <p:cNvSpPr>
            <a:spLocks noGrp="1"/>
          </p:cNvSpPr>
          <p:nvPr>
            <p:ph sz="half" idx="4"/>
          </p:nvPr>
        </p:nvSpPr>
        <p:spPr/>
        <p:txBody>
          <a:bodyPr/>
          <a:lstStyle/>
          <a:p>
            <a:r>
              <a:t>1.基础设施建设：包括交通、水利、能源等基础设施建设，是地方经济发展的重要支撑。</a:t>
            </a:r>
          </a:p>
          <a:p>
            <a:r>
              <a:t>2.社会事业支出：包括教育、医疗、社保等社会事业支出，是保障民生、促进社会公平的重要方面。</a:t>
            </a:r>
          </a:p>
          <a:p>
            <a:r>
              <a:t>随着地方经济发展和人口结构的变化，地方财政支出的重点和结构也在发生变化。一些新兴的领域如科技创新、环境保护等逐渐成为地方财政支出的新方向。同时，一些传统的领域也需要不断加强投入，以保持其持续发展的动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税收政策对地方经济的影响</a:t>
            </a:r>
          </a:p>
        </p:txBody>
      </p:sp>
      <p:sp>
        <p:nvSpPr>
          <p:cNvPr id="3" name="Subtitle 2"/>
          <p:cNvSpPr>
            <a:spLocks noGrp="1"/>
          </p:cNvSpPr>
          <p:nvPr>
            <p:ph type="subTitle" idx="1"/>
          </p:nvPr>
        </p:nvSpPr>
        <p:spPr/>
        <p:txBody>
          <a:bodyPr/>
          <a:lstStyle/>
          <a:p>
            <a:r>
              <a:t>财政政策与地方经济发展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税收政策对地方经济的影响</a:t>
            </a:r>
          </a:p>
        </p:txBody>
      </p:sp>
      <p:sp>
        <p:nvSpPr>
          <p:cNvPr id="3" name="Content Placeholder 2"/>
          <p:cNvSpPr>
            <a:spLocks noGrp="1"/>
          </p:cNvSpPr>
          <p:nvPr>
            <p:ph sz="half" idx="2"/>
          </p:nvPr>
        </p:nvSpPr>
        <p:spPr/>
        <p:txBody>
          <a:bodyPr/>
          <a:lstStyle/>
          <a:p>
            <a:r>
              <a:t>1.税收政策直接影响地方政府的财政收入。合理的税收政策可以促进税源的稳定和增长，提高地方政府的财政能力，进而对地方经济发展产生积极影响。</a:t>
            </a:r>
          </a:p>
          <a:p>
            <a:r>
              <a:t>2.通过优化税收政策，可以调整产业结构，鼓励高新技术产业、绿色产业等优先发展，促进地方经济的转型升级。</a:t>
            </a:r>
          </a:p>
          <a:p>
            <a:r>
              <a:t>3.税收政策的公平性和合理性对地方企业的竞争力产生重要影响。合理的税收政策可以降低企业税负，提高企业盈利能力，进而促进地方经济的发展。</a:t>
            </a:r>
          </a:p>
          <a:p/>
        </p:txBody>
      </p:sp>
      <p:sp>
        <p:nvSpPr>
          <p:cNvPr id="4" name="Text Placeholder 3"/>
          <p:cNvSpPr>
            <a:spLocks noGrp="1"/>
          </p:cNvSpPr>
          <p:nvPr>
            <p:ph type="body" idx="3"/>
          </p:nvPr>
        </p:nvSpPr>
        <p:spPr/>
        <p:txBody>
          <a:bodyPr/>
          <a:lstStyle/>
          <a:p>
            <a:r>
              <a:t>税收政策与地方投资环境</a:t>
            </a:r>
          </a:p>
        </p:txBody>
      </p:sp>
      <p:sp>
        <p:nvSpPr>
          <p:cNvPr id="5" name="Content Placeholder 4"/>
          <p:cNvSpPr>
            <a:spLocks noGrp="1"/>
          </p:cNvSpPr>
          <p:nvPr>
            <p:ph sz="half" idx="4"/>
          </p:nvPr>
        </p:nvSpPr>
        <p:spPr/>
        <p:txBody>
          <a:bodyPr/>
          <a:lstStyle/>
          <a:p>
            <a:r>
              <a:t>1.税收政策是影响地方投资环境的重要因素之一。合理的税收政策可以降低投资者的税收成本，提高投资回报率，吸引更多资金流入地方经济。</a:t>
            </a:r>
          </a:p>
          <a:p>
            <a:r>
              <a:t>2.通过税收政策的差异化调整，可以引导资金流向特定的产业或领域，促进地方经济的协调发展。</a:t>
            </a:r>
          </a:p>
          <a:p>
            <a:r>
              <a:t>3.税收政策的透明度和稳定性对投资者的信心产生重要影响，有助于提高地方经济的吸引力和竞争力。</a:t>
            </a:r>
          </a:p>
          <a:p>
            <a:r>
              <a:t>以上内容仅供参考，具体税收政策需要根据实际情况进行调整和优化。</a:t>
            </a:r>
          </a:p>
        </p:txBody>
      </p:sp>
      <p:sp>
        <p:nvSpPr>
          <p:cNvPr id="6" name="Text Placeholder 5"/>
          <p:cNvSpPr>
            <a:spLocks noGrp="1"/>
          </p:cNvSpPr>
          <p:nvPr>
            <p:ph type="body" idx="1"/>
          </p:nvPr>
        </p:nvSpPr>
        <p:spPr/>
        <p:txBody>
          <a:bodyPr/>
          <a:lstStyle/>
          <a:p>
            <a:r>
              <a:t>税收政策与地方财政收入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财政支出在地方经济发展中的作用</a:t>
            </a:r>
          </a:p>
        </p:txBody>
      </p:sp>
      <p:sp>
        <p:nvSpPr>
          <p:cNvPr id="3" name="Subtitle 2"/>
          <p:cNvSpPr>
            <a:spLocks noGrp="1"/>
          </p:cNvSpPr>
          <p:nvPr>
            <p:ph type="subTitle" idx="1"/>
          </p:nvPr>
        </p:nvSpPr>
        <p:spPr/>
        <p:txBody>
          <a:bodyPr/>
          <a:lstStyle/>
          <a:p>
            <a:r>
              <a:t>财政政策与地方经济发展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财政支出在地方经济发展中的作用</a:t>
            </a:r>
          </a:p>
        </p:txBody>
      </p:sp>
      <p:sp>
        <p:nvSpPr>
          <p:cNvPr id="3" name="Text Placeholder 2"/>
          <p:cNvSpPr>
            <a:spLocks noGrp="1"/>
          </p:cNvSpPr>
          <p:nvPr>
            <p:ph type="body" idx="1"/>
          </p:nvPr>
        </p:nvSpPr>
        <p:spPr/>
        <p:txBody>
          <a:bodyPr/>
          <a:lstStyle/>
          <a:p>
            <a:r>
              <a:t>财政支出与地方基础设施建设</a:t>
            </a:r>
          </a:p>
        </p:txBody>
      </p:sp>
      <p:sp>
        <p:nvSpPr>
          <p:cNvPr id="4" name="Content Placeholder 3"/>
          <p:cNvSpPr>
            <a:spLocks noGrp="1"/>
          </p:cNvSpPr>
          <p:nvPr>
            <p:ph sz="half" idx="2"/>
          </p:nvPr>
        </p:nvSpPr>
        <p:spPr/>
        <p:txBody>
          <a:bodyPr/>
          <a:lstStyle/>
          <a:p>
            <a:r>
              <a:t>1.财政支出用于基础设施如交通、能源、水利等的建设，为地方经济发展提供基础保障。</a:t>
            </a:r>
          </a:p>
          <a:p>
            <a:r>
              <a:t>2.基础设施的完善能够提高地方的生产效率，吸引更多的投资和人才。</a:t>
            </a:r>
          </a:p>
          <a:p>
            <a:r>
              <a:t>3.通过财政支出，可以引导和调控地方经济的发展方向和结构。</a:t>
            </a:r>
          </a:p>
          <a:p/>
        </p:txBody>
      </p:sp>
      <p:sp>
        <p:nvSpPr>
          <p:cNvPr id="5" name="Text Placeholder 4"/>
          <p:cNvSpPr>
            <a:spLocks noGrp="1"/>
          </p:cNvSpPr>
          <p:nvPr>
            <p:ph type="body" idx="3"/>
          </p:nvPr>
        </p:nvSpPr>
        <p:spPr/>
        <p:txBody>
          <a:bodyPr/>
          <a:lstStyle/>
          <a:p>
            <a:r>
              <a:t>财政支出与地方产业升级</a:t>
            </a:r>
          </a:p>
        </p:txBody>
      </p:sp>
      <p:sp>
        <p:nvSpPr>
          <p:cNvPr id="6" name="Content Placeholder 5"/>
          <p:cNvSpPr>
            <a:spLocks noGrp="1"/>
          </p:cNvSpPr>
          <p:nvPr>
            <p:ph sz="half" idx="4"/>
          </p:nvPr>
        </p:nvSpPr>
        <p:spPr/>
        <p:txBody>
          <a:bodyPr/>
          <a:lstStyle/>
          <a:p>
            <a:r>
              <a:t>1.财政支出可用于支持地方产业升级和转型，提高地方经济的竞争力。</a:t>
            </a:r>
          </a:p>
          <a:p>
            <a:r>
              <a:t>2.通过财政补贴、专项资金等方式，支持高新技术产业、绿色产业等发展。</a:t>
            </a:r>
          </a:p>
          <a:p>
            <a:r>
              <a:t>3.引导企业加大对技术研发和创新的投入，推动产业链向高端延伸。</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财政支出在地方经济发展中的作用</a:t>
            </a:r>
          </a:p>
        </p:txBody>
      </p:sp>
      <p:sp>
        <p:nvSpPr>
          <p:cNvPr id="3" name="Text Placeholder 2"/>
          <p:cNvSpPr>
            <a:spLocks noGrp="1"/>
          </p:cNvSpPr>
          <p:nvPr>
            <p:ph type="body" idx="1"/>
          </p:nvPr>
        </p:nvSpPr>
        <p:spPr/>
        <p:txBody>
          <a:bodyPr/>
          <a:lstStyle/>
          <a:p>
            <a:r>
              <a:t>财政支出与地方人力资源开发</a:t>
            </a:r>
          </a:p>
        </p:txBody>
      </p:sp>
      <p:sp>
        <p:nvSpPr>
          <p:cNvPr id="4" name="Content Placeholder 3"/>
          <p:cNvSpPr>
            <a:spLocks noGrp="1"/>
          </p:cNvSpPr>
          <p:nvPr>
            <p:ph sz="half" idx="2"/>
          </p:nvPr>
        </p:nvSpPr>
        <p:spPr/>
        <p:txBody>
          <a:bodyPr/>
          <a:lstStyle/>
          <a:p>
            <a:r>
              <a:t>1.财政支出用于教育和培训，提高地方人力资源素质，为经济发展提供人才保障。</a:t>
            </a:r>
          </a:p>
          <a:p>
            <a:r>
              <a:t>2.通过支持职业教育、技能培训等，提高地方劳动力的就业能力和竞争力。</a:t>
            </a:r>
          </a:p>
          <a:p>
            <a:r>
              <a:t>3.人力资源的开发对地方经济的持续发展和创新能力的提升具有重要意义。</a:t>
            </a:r>
          </a:p>
          <a:p/>
        </p:txBody>
      </p:sp>
      <p:sp>
        <p:nvSpPr>
          <p:cNvPr id="5" name="Text Placeholder 4"/>
          <p:cNvSpPr>
            <a:spLocks noGrp="1"/>
          </p:cNvSpPr>
          <p:nvPr>
            <p:ph type="body" idx="3"/>
          </p:nvPr>
        </p:nvSpPr>
        <p:spPr/>
        <p:txBody>
          <a:bodyPr/>
          <a:lstStyle/>
          <a:p>
            <a:r>
              <a:t>财政支出与地方社会保障体系</a:t>
            </a:r>
          </a:p>
        </p:txBody>
      </p:sp>
      <p:sp>
        <p:nvSpPr>
          <p:cNvPr id="6" name="Content Placeholder 5"/>
          <p:cNvSpPr>
            <a:spLocks noGrp="1"/>
          </p:cNvSpPr>
          <p:nvPr>
            <p:ph sz="half" idx="4"/>
          </p:nvPr>
        </p:nvSpPr>
        <p:spPr/>
        <p:txBody>
          <a:bodyPr/>
          <a:lstStyle/>
          <a:p>
            <a:r>
              <a:t>1.财政支出用于建立完善的社会保障体系，保障居民基本生活，维护社会稳定。</a:t>
            </a:r>
          </a:p>
          <a:p>
            <a:r>
              <a:t>2.社会保障体系的完善有助于提高居民消费信心，促进消费市场的扩大。</a:t>
            </a:r>
          </a:p>
          <a:p>
            <a:r>
              <a:t>3.合理的社会保障支出能够调节社会收入分配，促进社会公平和经济发展。</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财政支出在地方经济发展中的作用</a:t>
            </a:r>
          </a:p>
        </p:txBody>
      </p:sp>
      <p:sp>
        <p:nvSpPr>
          <p:cNvPr id="3" name="Text Placeholder 2"/>
          <p:cNvSpPr>
            <a:spLocks noGrp="1"/>
          </p:cNvSpPr>
          <p:nvPr>
            <p:ph type="body" idx="1"/>
          </p:nvPr>
        </p:nvSpPr>
        <p:spPr/>
        <p:txBody>
          <a:bodyPr/>
          <a:lstStyle/>
          <a:p>
            <a:r>
              <a:t>财政支出与地方公共服务水平提升</a:t>
            </a:r>
          </a:p>
        </p:txBody>
      </p:sp>
      <p:sp>
        <p:nvSpPr>
          <p:cNvPr id="4" name="Content Placeholder 3"/>
          <p:cNvSpPr>
            <a:spLocks noGrp="1"/>
          </p:cNvSpPr>
          <p:nvPr>
            <p:ph sz="half" idx="2"/>
          </p:nvPr>
        </p:nvSpPr>
        <p:spPr/>
        <p:txBody>
          <a:bodyPr/>
          <a:lstStyle/>
          <a:p>
            <a:r>
              <a:t>1.财政支出用于提高地方公共服务水平，如医疗、卫生、文化等，改善居民生活环境。</a:t>
            </a:r>
          </a:p>
          <a:p>
            <a:r>
              <a:t>2.优质的公共服务能够吸引人才和资本流入，促进地方经济发展。</a:t>
            </a:r>
          </a:p>
          <a:p>
            <a:r>
              <a:t>3.提升公共服务水平有助于提高居民的满意度和幸福感，促进社会和谐稳定。</a:t>
            </a:r>
          </a:p>
          <a:p/>
        </p:txBody>
      </p:sp>
      <p:sp>
        <p:nvSpPr>
          <p:cNvPr id="5" name="Text Placeholder 4"/>
          <p:cNvSpPr>
            <a:spLocks noGrp="1"/>
          </p:cNvSpPr>
          <p:nvPr>
            <p:ph type="body" idx="3"/>
          </p:nvPr>
        </p:nvSpPr>
        <p:spPr/>
        <p:txBody>
          <a:bodyPr/>
          <a:lstStyle/>
          <a:p>
            <a:r>
              <a:t>财政支出与地方财政政策调控</a:t>
            </a:r>
          </a:p>
        </p:txBody>
      </p:sp>
      <p:sp>
        <p:nvSpPr>
          <p:cNvPr id="6" name="Content Placeholder 5"/>
          <p:cNvSpPr>
            <a:spLocks noGrp="1"/>
          </p:cNvSpPr>
          <p:nvPr>
            <p:ph sz="half" idx="4"/>
          </p:nvPr>
        </p:nvSpPr>
        <p:spPr/>
        <p:txBody>
          <a:bodyPr/>
          <a:lstStyle/>
          <a:p>
            <a:r>
              <a:t>1.财政支出作为财政政策的重要手段，通过调节支出规模和结构，调控地方经济发展。</a:t>
            </a:r>
          </a:p>
          <a:p>
            <a:r>
              <a:t>2.根据经济形势和发展需求，灵活运用财政政策，促进地方经济的稳定增长。</a:t>
            </a:r>
          </a:p>
          <a:p>
            <a:r>
              <a:t>3.财政政策的调控需要与货币政策等其他政策手段相互配合，确保政策效果的最大化。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地方财政政策的制定与实施</a:t>
            </a:r>
          </a:p>
        </p:txBody>
      </p:sp>
      <p:sp>
        <p:nvSpPr>
          <p:cNvPr id="3" name="Subtitle 2"/>
          <p:cNvSpPr>
            <a:spLocks noGrp="1"/>
          </p:cNvSpPr>
          <p:nvPr>
            <p:ph type="subTitle" idx="1"/>
          </p:nvPr>
        </p:nvSpPr>
        <p:spPr/>
        <p:txBody>
          <a:bodyPr/>
          <a:lstStyle/>
          <a:p>
            <a:r>
              <a:t>财政政策与地方经济发展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https://d.book118.com/855004040334011100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财政政策与地方经济发展的关系</vt:lpstr>
      <vt:lpstr> 财政政策与地方经济发展的关系</vt:lpstr>
      <vt:lpstr> 财政政策与地方经济发展的关系</vt:lpstr>
      <vt:lpstr> 财政政策与地方经济发展的关系</vt:lpstr>
      <vt:lpstr> 地方财政收入与支出的构成</vt:lpstr>
      <vt:lpstr> 地方财政收入与支出的构成</vt:lpstr>
      <vt:lpstr> 税收政策对地方经济的影响</vt:lpstr>
      <vt:lpstr> 税收政策对地方经济的影响</vt:lpstr>
      <vt:lpstr> 财政支出在地方经济发展中的作用</vt:lpstr>
      <vt:lpstr> 财政支出在地方经济发展中的作用</vt:lpstr>
      <vt:lpstr> 财政支出在地方经济发展中的作用</vt:lpstr>
      <vt:lpstr> 财政支出在地方经济发展中的作用</vt:lpstr>
      <vt:lpstr> 地方财政政策的制定与实施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2024-09-09T00:41:38.178</cp:lastPrinted>
  <dcterms:created xsi:type="dcterms:W3CDTF">2024-09-08T16:41:38Z</dcterms:created>
  <dcterms:modified xsi:type="dcterms:W3CDTF">2024-09-08T16:41:40Z</dcterms:modified>
</cp:coreProperties>
</file>