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15341-6BDB-455C-9A56-6C5441EA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E2446-BDBC-41C3-9DCE-173DDC66C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DC7C1-B61F-4601-A790-48B0075CD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37897-893B-4068-BA0A-886A23E83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65EB3-E2C6-4834-8E58-31E1CC5A5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D32F02-A3ED-4B1B-82FE-95AC69DC7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4DBE03-0275-43C8-80E7-B398CE8F1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3F780-A7AC-4363-A96D-EDA73E3A6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DAABA-8B7E-4D66-A101-D2B502909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3D46E-9A9A-45ED-95FA-86EAF0348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A0560-C63A-4056-B130-04BB18E28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1034234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青春痘及其防治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青春痘的概述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青春痘的影响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青春痘的防治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个人护理和日常保健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青春痘的误区和澄清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青春痘的概述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495" r="9495"/>
          <a:stretch>
            <a:fillRect/>
          </a:stretch>
        </p:blipFill>
        <p:spPr>
          <a:xfrm>
            <a:off x="5618506" y="1359985"/>
            <a:ext cx="5935037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也称为痤疮，是一种常见的皮肤疾病，主要发生于青少年，但也可在成年后继续发生。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878" b="20878"/>
          <a:stretch>
            <a:fillRect/>
          </a:stretch>
        </p:blipFill>
        <p:spPr>
          <a:xfrm>
            <a:off x="1521351" y="2618834"/>
            <a:ext cx="9149299" cy="377017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633683" y="1148833"/>
            <a:ext cx="8924635" cy="133021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青春痘通常由于皮肤油脂过多和毛囊内细菌增多引起，也可能与遗传、荷尔蒙变化和生活习惯等因素有关。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青春痘的成因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000" b="2000"/>
          <a:stretch>
            <a:fillRect/>
          </a:stretch>
        </p:blipFill>
        <p:spPr>
          <a:xfrm>
            <a:off x="6096000" y="1359985"/>
            <a:ext cx="4884257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青春痘的症状包括皮肤上出现红色丘疹、脓疱、结节和囊肿，常伴有疼痛和瘙痒。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青春痘的症状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青春痘的影响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青春痘可能导致皮肤炎症、红肿、疼痛，甚至留下疤痕。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皮肤损伤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青春痘可能导致皮肤感染，如毛囊炎等。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长期严重的青春痘可能引发其他皮肤问题，如痤疮瘢痕、皮肤囊肿等。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对身体健康的影响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面部青春痘可能导致青少年产生自卑心理，影响社交和人际关系。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自卑感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由于青春痘难以治愈和控制，患者可能因此产生焦虑和抑郁情绪。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青春痘可能导致患者因疼痛或担忧而失眠。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664" r="146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635" b="236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337" b="12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对日常生活的影响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日常活动受限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由于皮肤炎症和疼痛，青春痘可能影响患者的日常活动，如运动、游泳等。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社交困扰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面部青春痘可能影响患者的社交，使其在与人交往时感到不自在。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工作和学习效率降低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长期的青春痘问题可能导致患者分心，影响工作和学习效率。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青春痘的防治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https://d.book118.com/855010342343011034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2024-08-30T18:46:08.746</cp:lastPrinted>
  <dcterms:created xsi:type="dcterms:W3CDTF">2024-08-30T10:46:08Z</dcterms:created>
  <dcterms:modified xsi:type="dcterms:W3CDTF">2024-08-30T10:46:10Z</dcterms:modified>
</cp:coreProperties>
</file>