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BBE4A-A5E2-4D64-B85D-138BDD7017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67C371-F5E6-4C8A-90FC-6E0849BA44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6C4FA-8C9C-4F0D-A901-6A7E54E8D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DE6465-BC8F-4900-A1B1-4E39C7CCDE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A53CD-8F2F-4271-85FE-600379D1C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22D6D0-01B5-448A-97CE-B284DF56C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F962E4-5AE7-4885-9A36-43B3A01558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1EA1DD-B568-40AC-BF21-34E22A13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952C7-9637-468E-9584-DA2E470622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2C2DE-78C5-4E45-8D77-0E70BF70A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43417-0CE9-4663-BDF3-91E716063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0202320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大型物流系统网络结构规划设计的案例研究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大型物流系统网络结构概述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大型物流系统网络结构规划设计原则与方法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大型物流系统网络结构规划设计案例分析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大型物流系统网络结构规划设计效果评价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大型物流系统网络结构规划设计面临的挑战与对策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大型物流系统的挑战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随着全球化和电子商务的快速发展，大型物流系统面临着运输网络复杂、信息量大、时效性要求高等挑战。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网络结构规划设计的意义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通过合理的网络结构规划设计，可以优化物流系统的运作效率，提高服务质量，降低运营成本，从而增强企业的竞争力。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物流系统是现代经济体系的重要组成部分，对于促进商品流通、降低运输成本、提高经济效益具有重要作用。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研究目的和问题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本研究旨在通过对大型物流系统网络结构规划设计的案例研究，探讨如何优化物流系统的网络布局和运作效率。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在大型物流系统网络结构规划设计中，如何平衡运输成本、服务质量、时效性等多个目标？如何有效地利用先进的信息技术和数据分析方法优化网络布局？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本研究采用案例研究、数学建模和仿真模拟等方法，对大型物流系统网络结构规划设计进行深入分析。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数据主要来源于相关企业的运营数据、公开统计数据、专家访谈和问卷调查等。通过对这些数据的收集、整理和分析，可以全面了解大型物流系统的运作情况和存在的问题，为网络结构规划设计提供有力支持。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研究方法和数据来源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大型物流系统网络结构概述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物流系统网络结构的定义与特点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物流系统网络结构是由物流节点（如仓库、配送中心、运输枢纽等）和物流线路（如运输路线、信息传输通道等）组成的复杂网络，用于实现物品从供应地向接收地的实体流动过程。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系统网络结构具有复杂性、动态性、开放性、层次性等特点。其中，复杂性表现在节点和线路的多样性和相互关联性；动态性体现在网络结构随时间和需求变化而调整；开放性则是指网络结构与外界环境进行物质、能量和信息的交换；层次性表现为网络结构具有不同层次的节点和线路，形成分级管理的体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744" b="1674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496" r="8496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包括仓库、配送中心、运输枢纽等，是实现物流功能的重要场所。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物流节点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包括运输路线、信息传输通道等，是连接物流节点的纽带。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物流线路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包括订单信息、库存信息、运输信息等，是实现物流过程可视化和管理决策的重要依据。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包括物流企业、物流管理部门等，是协调和优化物流系统运作的主体。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物流管理组织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大型物流系统网络结构的组成要素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网络形态和运作方式的不同，大型物流系统网络结构可分为轴辐式网络、网格状网络、混合式网络等类型。其中，轴辐式网络以少数大型枢纽节点为中心，通过辐射状线路连接周边节点；网格状网络则是由众多节点和线路交织而成的复杂网络；混合式网络则是轴辐式和网格状网络的结合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型物流系统网络结构具有规模大、结构复杂、功能齐全、运作高效等特点。其中，规模大表现在节点数量多、分布范围广；结构复杂体现在节点间连接方式的多样性和相互关联性；功能齐全则是指网络结构能够满足多种物流服务需求；运作高效则表现为网络结构能够实现快速响应、高效配送和低成本运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大型物流系统网络结构的类型与特点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大型物流系统网络结构规划设计原则与方法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整体最优原则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在规划设计中，应追求整个物流系统的最优化，而非单一环节或局部的最优。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适应性原则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物流系统应能适应外部环境的变化，如市场需求、政策法规、技术进步等。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在满足物流需求的前提下，应尽量降低物流系统的建设和运营成本。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通过对企业内外部环境进行分析，明确物流系统的发展目标和战略规划。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战略分析法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运用系统工程的理论和方法，对物流系统进行全面、深入的分析和研究。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通过建立数学模型，对物流系统的运行进行定量分析和优化。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数学建模法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实施与调整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按照最优方案进行实施，并根据实际情况进行调整和优化。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运用科学的方法对各个方案进行评估和比较，选择最优方案。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方案设计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根据需求分析和现状分析的结果，制定多个可行的规划设计方案。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明确物流系统的服务对象和需求特点，为规划设计提供依据。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对现有物流系统进行全面调查和分析，找出存在的问题和瓶颈。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规划设计流程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大型物流系统网络结构规划设计案例分析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https://d.book118.com/855020232044011122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2024-09-25T15:14:44.975</cp:lastPrinted>
  <dcterms:created xsi:type="dcterms:W3CDTF">2024-09-25T07:14:44Z</dcterms:created>
  <dcterms:modified xsi:type="dcterms:W3CDTF">2024-09-25T07:14:47Z</dcterms:modified>
</cp:coreProperties>
</file>