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9BEAA-E815-434A-8A98-48076537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300CF-4048-4215-953C-1F94F068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6E378-49D5-4744-9BE6-C841819A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1ED9C-533F-4F2E-84DE-9095D380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EDE04-4A3E-4CF3-A08B-4834E75D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C52E6-7A85-4AB2-AFFA-D806D46BB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88EF3-F580-4AF1-A152-EE592D55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331AF-9D09-44FF-A060-EC22FC28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CE772-1D04-459C-BF62-5A42F38B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E6B04-D403-4FA1-81DE-3EA07F68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1B608-2701-4EDE-B3D1-9672419C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21013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教师工作职责的具体任务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教学准备与计划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课堂教学与辅导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作业布置与批改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学生管理与心理辅导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教研活动与进修学习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家校沟通与协作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教学准备与计划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熟悉教材和课程标准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深入研究教材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教师需要仔细研读所教科目的教材，了解教材的结构、内容和重点，确保对教材内容有全面深入的理解。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掌握课程标准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熟悉所教科目的课程标准，明确教学目标、教学内容和教学要求，确保教学符合国家标准和教育部门的要求。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关注学科发展动态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关注所教科目的最新研究成果和学科发展动态，不断更新自己的学科知识和教育观念。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根据课程标准和学生实际情况，制定明确、具体、可衡量的教学目标。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根据教学目标和教材内容，合理安排教学进度和教学内容，确保教学内容的科学性和系统性。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安排教学内容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针对不同的教学内容和学生特点，设计合适的教学方法，如讲授、讨论、案例分析、实验等，以提高教学效果。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设计教学方法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制定详细的教学计划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准备教学器材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根据教学内容需要，提前准备好实验器材、体育器材、艺术器材等教学辅助工具，以保证教学活动的顺利开展。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检查教学设备和环境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提前检查教室、实验室等教学场所的设备和环境，确保教学设备和环境的良好状态，为教学活动提供必要的保障。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准备教学资料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根据教学需要，提前准备好课件、教案、教学视频、教学软件等教学资料，确保教学过程的顺利进行。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准备教学资料和器材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课堂教学与辅导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6" r="11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生动形象地呈现知识点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通过举例、比喻、图示等方式，将抽象的知识点变得生动形象，便于学生理解和记忆。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教师需要熟练掌握所授课程的知识体系，确保教学内容准确无误地传达给学生。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清晰表达教学思路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教师应具备清晰的教学思路，能够用简洁明了的语言将复杂的概念、原理等表述清楚。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清晰讲解知识点和技能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组织小组讨论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教师可以安排学生进行小组讨论，鼓励学生发表自己的观点和看法，培养学生的合作精神和沟通能力。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及时点评学生表现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教师应对学生的课堂表现给予及时的点评和反馈，帮助学生了解自己的优点和不足，激励学生不断进步。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提出问题引导学生思考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教师应在课堂上提出问题，引导学生主动思考，激发学生的学习兴趣和积极性。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831" r="1683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引导学生参与课堂讨论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对于学生提出的问题，教师应耐心解答，确保学生能够充分理解并掌握相关知识。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耐心解答学生问题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教师应关注每个学生的个体差异，针对不同学生的问题给予个性化的指导和帮助。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教师应鼓励学生积极提问，培养学生的问题意识和自主学习能力。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及时回答学生提问和疑惑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作业布置与批改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控制作业量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教师应合理安排作业量，避免学生负担过重。作业量应考虑到学生的年龄、学科特点、学习水平等因素，确保学生在规定时间内能够完成。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精选作业内容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教师应根据教学目标和学生实际情况，精心选择作业内容，确保作业与课堂教学内容紧密相关，有助于巩固和加深学生对知识点的理解。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分层布置作业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针对不同学习水平的学生，教师应分层布置作业，既要有面向全体学生的基础作业，也要有针对优秀学生的拓展作业，以满足不同学生的需求。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" r="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42" r="15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合理布置作业任务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教师应在规定时间内完成学生作业的批改工作，确保学生能够及时了解到自己的作业情况。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及时批改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教师在批改作业时，应认真核对答案，确保批改的准确性和公正性。对于主观性题目，教师应根据学生的答题情况和思路给予合理的评分和建议。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准确批改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教师在批改作业时，应针对学生的答题情况给予详细的批注和建议，帮助学生了解自己的不足之处，并提供改进的方向和方法。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详细批注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认真批改学生作业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https://d.book118.com/855021013020011044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2024-09-06T06:32:28.995</cp:lastPrinted>
  <dcterms:created xsi:type="dcterms:W3CDTF">2024-09-05T22:32:29Z</dcterms:created>
  <dcterms:modified xsi:type="dcterms:W3CDTF">2024-09-05T22:32:31Z</dcterms:modified>
</cp:coreProperties>
</file>