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76A8924-408F-4776-87E5-BD915A00A0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C56260A-D8AD-41A9-8A87-19AF1F5515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95002C7-8B0F-475A-B930-2C2DFD992A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35763F6-1F2B-47CF-9CD3-10B251531C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3E42556-8DFD-4834-9ADB-7A74C060872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5F4DC8E-AB98-4848-A572-71231F1A184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C553DE7-5CF4-4333-8509-D4B5AAEA317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7F82741-C8B4-4644-9250-FB9BAD45B0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AF29D11-1EEE-4B21-9C70-29B7D1C96C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BB4FFDE-5E88-4F8F-857B-AAD6EEA807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863A745-BB4C-41D5-AAA2-26F40D2B16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5021032010011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中小学人工智能教育方案的家庭与社区合作</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家庭在中小学人工智能教育中的角色</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社区在中小学人工智能教育中的作用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家庭与社区合作推进中小学人工智能教育的策略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家庭与社区合作实施中小学人工智能教育的案例分享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挑战与对策</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9433" b="9433"/>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98" b="269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人工智能时代来临</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随着科技的快速发展，人工智能已经渗透到社会的各个领域，对人们的生活、工作和学习产生了深远的影响。</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培养新一代人工智能人才</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为了应对未来社会的挑战，培养具有创新意识和实践能力的人工智能人才显得尤为重要。</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家庭与社区合作的意义</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家庭和学校是孩子成长的主要场所，家庭与社区的合作对于孩子的全面发展具有重要意义，特别是在人工智能教育方面。</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9110" y="2088608"/>
            <a:ext cx="338630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通过家庭与社区的合作，共同推进中小学人工智能教育，提高孩子的科技素养和创新能力。</a:t>
            </a:r>
          </a:p>
        </p:txBody>
      </p:sp>
      <p:sp>
        <p:nvSpPr>
          <p:cNvPr id="3" name="TextBox 3"/>
          <p:cNvSpPr txBox="1"/>
          <p:nvPr/>
        </p:nvSpPr>
        <p:spPr>
          <a:xfrm>
            <a:off x="539110" y="1679033"/>
            <a:ext cx="2409825" cy="428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875" b="1">
                <a:solidFill>
                  <a:schemeClr val="accent1">
                    <a:alpha val="100000"/>
                  </a:schemeClr>
                </a:solidFill>
                <a:latin typeface="Microsoft Yahei"/>
                <a:ea typeface="Microsoft Yahei"/>
                <a:cs typeface="Microsoft Yahei"/>
              </a:rPr>
              <a:t>目的</a:t>
            </a:r>
          </a:p>
        </p:txBody>
      </p:sp>
      <p:sp>
        <p:nvSpPr>
          <p:cNvPr id="4" name="AutoShape 4"/>
          <p:cNvSpPr/>
          <p:nvPr/>
        </p:nvSpPr>
        <p:spPr>
          <a:xfrm>
            <a:off x="4912196" y="1843297"/>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4275690">
            <a:off x="6489457" y="2982571"/>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700000" flipH="1">
            <a:off x="3730001" y="2945995"/>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8546356" flipH="1">
            <a:off x="3967371" y="4880960"/>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8546493" flipH="1">
            <a:off x="5914885" y="4872729"/>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39110" y="4666479"/>
            <a:ext cx="338631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提高教师的科技素养和人工智能教育能力，为孩子提供优质的教育服务。</a:t>
            </a:r>
          </a:p>
        </p:txBody>
      </p:sp>
      <p:sp>
        <p:nvSpPr>
          <p:cNvPr id="10" name="TextBox 10"/>
          <p:cNvSpPr txBox="1"/>
          <p:nvPr/>
        </p:nvSpPr>
        <p:spPr>
          <a:xfrm>
            <a:off x="539110" y="425690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加强师资培训</a:t>
            </a:r>
          </a:p>
        </p:txBody>
      </p:sp>
      <p:sp>
        <p:nvSpPr>
          <p:cNvPr id="11" name="TextBox 11"/>
          <p:cNvSpPr txBox="1"/>
          <p:nvPr/>
        </p:nvSpPr>
        <p:spPr>
          <a:xfrm>
            <a:off x="6201617" y="1625514"/>
            <a:ext cx="341898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明确家庭、学校和社区在人工智能教育中的职责和任务，制定具体的合作方案。</a:t>
            </a:r>
          </a:p>
        </p:txBody>
      </p:sp>
      <p:sp>
        <p:nvSpPr>
          <p:cNvPr id="12" name="TextBox 12"/>
          <p:cNvSpPr txBox="1"/>
          <p:nvPr/>
        </p:nvSpPr>
        <p:spPr>
          <a:xfrm>
            <a:off x="6201617" y="1268111"/>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制定合作方案</a:t>
            </a:r>
          </a:p>
        </p:txBody>
      </p:sp>
      <p:sp>
        <p:nvSpPr>
          <p:cNvPr id="13" name="TextBox 13"/>
          <p:cNvSpPr txBox="1"/>
          <p:nvPr/>
        </p:nvSpPr>
        <p:spPr>
          <a:xfrm>
            <a:off x="8237407" y="3376213"/>
            <a:ext cx="341041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充分利用家庭、学校和社区的资源，实现资源共享，为人工智能教育提供有力支持。</a:t>
            </a:r>
          </a:p>
        </p:txBody>
      </p:sp>
      <p:sp>
        <p:nvSpPr>
          <p:cNvPr id="14" name="TextBox 14"/>
          <p:cNvSpPr txBox="1"/>
          <p:nvPr/>
        </p:nvSpPr>
        <p:spPr>
          <a:xfrm>
            <a:off x="8237407" y="305074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加强资源整合</a:t>
            </a:r>
          </a:p>
        </p:txBody>
      </p:sp>
      <p:sp>
        <p:nvSpPr>
          <p:cNvPr id="15" name="TextBox 15"/>
          <p:cNvSpPr txBox="1"/>
          <p:nvPr/>
        </p:nvSpPr>
        <p:spPr>
          <a:xfrm>
            <a:off x="7268208" y="5464523"/>
            <a:ext cx="343452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组织丰富多彩的人工智能实践活动，让孩子在实践中学习和成长。</a:t>
            </a:r>
          </a:p>
        </p:txBody>
      </p:sp>
      <p:sp>
        <p:nvSpPr>
          <p:cNvPr id="16" name="TextBox 16"/>
          <p:cNvSpPr txBox="1"/>
          <p:nvPr/>
        </p:nvSpPr>
        <p:spPr>
          <a:xfrm>
            <a:off x="7268208" y="5054948"/>
            <a:ext cx="2409825" cy="438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chemeClr val="accent1">
                    <a:alpha val="100000"/>
                  </a:schemeClr>
                </a:solidFill>
                <a:latin typeface="Microsoft Yahei"/>
                <a:ea typeface="Microsoft Yahei"/>
                <a:cs typeface="Microsoft Yahei"/>
              </a:rPr>
              <a:t>开展实践活动</a:t>
            </a:r>
          </a:p>
        </p:txBody>
      </p:sp>
      <p:sp>
        <p:nvSpPr>
          <p:cNvPr id="17" name="TextBox 17"/>
          <p:cNvSpPr txBox="1"/>
          <p:nvPr/>
        </p:nvSpPr>
        <p:spPr>
          <a:xfrm>
            <a:off x="5254897" y="2293598"/>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02</a:t>
            </a:r>
          </a:p>
        </p:txBody>
      </p:sp>
      <p:sp>
        <p:nvSpPr>
          <p:cNvPr id="18" name="TextBox 18"/>
          <p:cNvSpPr txBox="1"/>
          <p:nvPr/>
        </p:nvSpPr>
        <p:spPr>
          <a:xfrm>
            <a:off x="3925415" y="3408550"/>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01</a:t>
            </a:r>
          </a:p>
        </p:txBody>
      </p:sp>
      <p:sp>
        <p:nvSpPr>
          <p:cNvPr id="19" name="TextBox 19"/>
          <p:cNvSpPr txBox="1"/>
          <p:nvPr/>
        </p:nvSpPr>
        <p:spPr>
          <a:xfrm>
            <a:off x="6651824" y="3377086"/>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03</a:t>
            </a:r>
          </a:p>
        </p:txBody>
      </p:sp>
      <p:sp>
        <p:nvSpPr>
          <p:cNvPr id="20" name="TextBox 20"/>
          <p:cNvSpPr txBox="1"/>
          <p:nvPr/>
        </p:nvSpPr>
        <p:spPr>
          <a:xfrm>
            <a:off x="6069918"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04</a:t>
            </a:r>
          </a:p>
        </p:txBody>
      </p:sp>
      <p:sp>
        <p:nvSpPr>
          <p:cNvPr id="21" name="TextBox 21"/>
          <p:cNvSpPr txBox="1"/>
          <p:nvPr/>
        </p:nvSpPr>
        <p:spPr>
          <a:xfrm>
            <a:off x="4466940"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05</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目的和任务</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家庭在中小学人工智能教育中的角色</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鼓励孩子探索</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家长应鼓励孩子对人工智能领域进行探索，允许他们在安全的环境下尝试新技术和工具。</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参与孩子的学习过程</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家长可以陪伴孩子一起学习人工智能知识，与孩子共同讨论和解决问题，增强孩子的学习动力。</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提供物质支持</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家长可以为孩子购买相关的人工智能教育产品，如智能机器人、编程软件等，以满足孩子的学习需求。</a:t>
            </a:r>
          </a:p>
        </p:txBody>
      </p:sp>
      <p:pic>
        <p:nvPicPr>
          <p:cNvPr id="10" name="Picture 10"/>
          <p:cNvPicPr>
            <a:picLocks noChangeAspect="1"/>
          </p:cNvPicPr>
          <p:nvPr/>
        </p:nvPicPr>
        <p:blipFill>
          <a:blip r:embed="rId2"/>
          <a:srcRect l="16626" r="16626"/>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家长的支持与参与</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家长可以在家中营造科技氛围，如放置一些科技类书籍、杂志或科技产品，激发孩子对科技的兴趣。</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创造科技氛围</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家长可以鼓励孩子在家中尝试一些人工智能相关的实践活动，如使用智能语音助手、进行简单的编程等。</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提供实践机会</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25" r="166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家长可以引导孩子从不同角度思考问题，鼓励他们提出新的想法和解决方案，培养孩子的创新思维。</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培养创新思维</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家庭环境的营造</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3625" r="1362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家长应了解人工智能在当今社会的重要性以及未来发展趋势，认识到AI教育对孩子未来的影响。</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了解AI教育的重要性</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家长可以通过阅读相关书籍、参加培训课程等方式学习人工智能基础知识，以便更好地指导孩子。</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学习相关知识</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家长可以关注国家和地方教育部门发布的关于人工智能教育的政策动态，了解最新的教育理念和方法。</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关注政策动态</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家长对AI教育的认知提升</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社区在中小学人工智能教育中的作用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专家志愿者参与</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邀请社区内的专家、学者、企业家等作为志愿者，参与中小学人工智能教育方案的设计和实施，提供专业化的指导和支持。</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社区资源整合</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充分利用社区内的教育资源，如图书馆、科技馆、博物馆等，为中小学生提供丰富的人工智能学习材料和实践活动场所。</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家校合作</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鼓励家长和社区成员积极参与孩子的AI教育，通过家校互动、家长培训等方式，提升家长对AI教育的认知和参与度。</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社区资源的整合与利用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4125" r="2412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AI竞赛与挑战</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组织社区内的中小学生参加各类AI竞赛和挑战活动，如机器人比赛、编程比赛等，激发学生的学习兴趣和创新能力。</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AI科普讲座与展览</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定期举办AI科普讲座、展览等活动，向社区居民普及AI知识，提高公众对AI的认知度和接受度。</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AI实践项目</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引导学生参与社区实际问题的解决，如智慧社区建设、老年人智能服务等，通过实践项目培养学生的AI应用能力和社会责任感。</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社区活动的组织与实施</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社区宣传</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利用社区公告栏、宣传册、社交媒体等多种渠道，宣传中小学人工智能教育方案的理念、内容和成果，提高社区居民对AI教育的关注度和参与度。</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家长培训</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定期举办家长培训班或座谈会，向家长介绍AI教育的重要性、方法和实践经验，提升家长对孩子AI教育的支持和引导能力。</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社会合作</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积极与相关企业、机构等合作，共同推广中小学人工智能教育方案，争取更多的社会资源和支持，形成良好的AI教育生态。</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社区对AI教育的宣传推广</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https://d.book118.com/855021032010011044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2024-09-06T04:16:35.081</cp:lastPrinted>
  <dcterms:created xsi:type="dcterms:W3CDTF">2024-09-05T20:16:35Z</dcterms:created>
  <dcterms:modified xsi:type="dcterms:W3CDTF">2024-09-05T20:16:37Z</dcterms:modified>
</cp:coreProperties>
</file>