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6DA3CBD-290D-481B-B305-8D156B6430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FBC8088-B86F-43CA-8E39-244ECA1CE9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EA82611-9CAA-4682-A6DF-9906D5E542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55DA2D3-93D5-4410-A57C-976B2ABC9E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D94B677-A801-4357-9A15-91D25B8B9B5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972EA84-4F8B-43E2-BFF4-34476ECA8B0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51780E6-9F04-48A4-9CB5-A61A7F6AEE7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657062A-0916-46B4-B13F-D815FDDB6B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C6A8B22-142F-4C37-9726-D695949714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D7DCB6C-3BEB-4BEA-9026-D5FBCFAC50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811CFE3-DAD3-4703-A469-929E9925B2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5502132034401111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搜索引擎优化技术研究及应用</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搜索引擎优化技术概述
 关键词研究与分析
 网站内容优化策略
 网站结构与代码优化
 外部链接建设与管理
 网站性能与速度优化
 网站排名监测与分析
 搜索引擎优化最新趋势与展望</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搜索引擎优化技术概述</a:t>
            </a:r>
          </a:p>
        </p:txBody>
      </p:sp>
      <p:sp>
        <p:nvSpPr>
          <p:cNvPr id="3" name="Subtitle 2"/>
          <p:cNvSpPr>
            <a:spLocks noGrp="1"/>
          </p:cNvSpPr>
          <p:nvPr>
            <p:ph type="subTitle" idx="1"/>
          </p:nvPr>
        </p:nvSpPr>
        <p:spPr/>
        <p:txBody>
          <a:bodyPr/>
          <a:lstStyle/>
          <a:p>
            <a:r>
              <a:t>搜索引擎优化技术研究及应用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搜索引擎优化技术概述</a:t>
            </a:r>
          </a:p>
        </p:txBody>
      </p:sp>
      <p:sp>
        <p:nvSpPr>
          <p:cNvPr id="3" name="Text Placeholder 2"/>
          <p:cNvSpPr>
            <a:spLocks noGrp="1"/>
          </p:cNvSpPr>
          <p:nvPr>
            <p:ph type="body" idx="1"/>
          </p:nvPr>
        </p:nvSpPr>
        <p:spPr/>
        <p:txBody>
          <a:bodyPr/>
          <a:lstStyle/>
          <a:p>
            <a:r>
              <a:t>搜索引擎的工作原理</a:t>
            </a:r>
          </a:p>
        </p:txBody>
      </p:sp>
      <p:sp>
        <p:nvSpPr>
          <p:cNvPr id="4" name="Content Placeholder 3"/>
          <p:cNvSpPr>
            <a:spLocks noGrp="1"/>
          </p:cNvSpPr>
          <p:nvPr>
            <p:ph sz="half" idx="2"/>
          </p:nvPr>
        </p:nvSpPr>
        <p:spPr/>
        <p:txBody>
          <a:bodyPr/>
          <a:lstStyle/>
          <a:p>
            <a:r>
              <a:t>1. 搜索引擎蜘蛛抓取网页：搜索引擎的蜘蛛会定期通过互联网爬行网页，并将其抓取到数据库中。</a:t>
            </a:r>
          </a:p>
          <a:p>
            <a:r>
              <a:t>2. 网页索引：搜索引擎将抓取到的网页进行索引，以便于人们搜索时能够快速找到相关内容。索引是搜索引擎的重要组成部分，它可以帮助搜索引擎快速找到相关页面，并将其显示在搜索结果页面上。</a:t>
            </a:r>
          </a:p>
          <a:p>
            <a:r>
              <a:t>3. 网页排名：当人们搜索某一关键词时，搜索引擎会根据网页的相关性、权威性、新鲜度等因素对网页进行排名，并将其显示在搜索结果页面上。</a:t>
            </a:r>
          </a:p>
        </p:txBody>
      </p:sp>
      <p:sp>
        <p:nvSpPr>
          <p:cNvPr id="5" name="Text Placeholder 4"/>
          <p:cNvSpPr>
            <a:spLocks noGrp="1"/>
          </p:cNvSpPr>
          <p:nvPr>
            <p:ph type="body" idx="3"/>
          </p:nvPr>
        </p:nvSpPr>
        <p:spPr/>
        <p:txBody>
          <a:bodyPr/>
          <a:lstStyle/>
          <a:p>
            <a:r>
              <a:t>搜索引擎优化的重要性</a:t>
            </a:r>
          </a:p>
        </p:txBody>
      </p:sp>
      <p:sp>
        <p:nvSpPr>
          <p:cNvPr id="6" name="Content Placeholder 5"/>
          <p:cNvSpPr>
            <a:spLocks noGrp="1"/>
          </p:cNvSpPr>
          <p:nvPr>
            <p:ph sz="half" idx="4"/>
          </p:nvPr>
        </p:nvSpPr>
        <p:spPr/>
        <p:txBody>
          <a:bodyPr/>
          <a:lstStyle/>
          <a:p>
            <a:r>
              <a:t>1. 提高网站的自然排名：搜索引擎优化可以帮助网站提高其在搜索结果页面中的排名，从而获得更多的流量。</a:t>
            </a:r>
          </a:p>
          <a:p>
            <a:r>
              <a:t>2. 增加网站的流量：搜索引擎优化可以帮助网站获得更多的自然流量，这将有助于提高网站的知名度和品牌形象。</a:t>
            </a:r>
          </a:p>
          <a:p>
            <a:r>
              <a:t>3. 提升网站的转化率：搜索引擎优化可以帮助网站提高其转化率，即访问网站的访客更有可能成为客户。</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关键词研究与分析</a:t>
            </a:r>
          </a:p>
        </p:txBody>
      </p:sp>
      <p:sp>
        <p:nvSpPr>
          <p:cNvPr id="3" name="Subtitle 2"/>
          <p:cNvSpPr>
            <a:spLocks noGrp="1"/>
          </p:cNvSpPr>
          <p:nvPr>
            <p:ph type="subTitle" idx="1"/>
          </p:nvPr>
        </p:nvSpPr>
        <p:spPr/>
        <p:txBody>
          <a:bodyPr/>
          <a:lstStyle/>
          <a:p>
            <a:r>
              <a:t>搜索引擎优化技术研究及应用</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关键词研究与分析</a:t>
            </a:r>
          </a:p>
        </p:txBody>
      </p:sp>
      <p:sp>
        <p:nvSpPr>
          <p:cNvPr id="3" name="Text Placeholder 2"/>
          <p:cNvSpPr>
            <a:spLocks noGrp="1"/>
          </p:cNvSpPr>
          <p:nvPr>
            <p:ph type="body" idx="1"/>
          </p:nvPr>
        </p:nvSpPr>
        <p:spPr/>
        <p:txBody>
          <a:bodyPr/>
          <a:lstStyle/>
          <a:p>
            <a:r>
              <a:t>关键词的类型和分类</a:t>
            </a:r>
          </a:p>
        </p:txBody>
      </p:sp>
      <p:sp>
        <p:nvSpPr>
          <p:cNvPr id="4" name="Content Placeholder 3"/>
          <p:cNvSpPr>
            <a:spLocks noGrp="1"/>
          </p:cNvSpPr>
          <p:nvPr>
            <p:ph sz="half" idx="2"/>
          </p:nvPr>
        </p:nvSpPr>
        <p:spPr/>
        <p:txBody>
          <a:bodyPr/>
          <a:lstStyle/>
          <a:p>
            <a:r>
              <a:t>1. 根据关键词的长度，可分为长尾关键词和短尾关键词。长尾关键词通常由三个或更多个单词组成，而短尾关键词通常由一个或两个单词组成。</a:t>
            </a:r>
          </a:p>
          <a:p>
            <a:r>
              <a:t>2. 根据关键词的竞争程度，可分为竞争激烈的关键词和竞争较弱的关键词。竞争激烈的关键词通常具有较高的搜索量和较多的竞争对手，而竞争较弱的关键词通常具有较低的搜索量和较少的竞争对手。</a:t>
            </a:r>
          </a:p>
          <a:p>
            <a:r>
              <a:t>3. 根据关键词的相关性，可分为相关关键词和不相关关键词。相关关键词是与网站内容相关且有助于提升网站排名和流量的关键词，而与网站内容不相关关键词则会对网站排名和流量产生负面影响。</a:t>
            </a:r>
          </a:p>
        </p:txBody>
      </p:sp>
      <p:sp>
        <p:nvSpPr>
          <p:cNvPr id="5" name="Text Placeholder 4"/>
          <p:cNvSpPr>
            <a:spLocks noGrp="1"/>
          </p:cNvSpPr>
          <p:nvPr>
            <p:ph type="body" idx="3"/>
          </p:nvPr>
        </p:nvSpPr>
        <p:spPr/>
        <p:txBody>
          <a:bodyPr/>
          <a:lstStyle/>
          <a:p>
            <a:r>
              <a:t>关键词的挖掘和收集</a:t>
            </a:r>
          </a:p>
        </p:txBody>
      </p:sp>
      <p:sp>
        <p:nvSpPr>
          <p:cNvPr id="6" name="Content Placeholder 5"/>
          <p:cNvSpPr>
            <a:spLocks noGrp="1"/>
          </p:cNvSpPr>
          <p:nvPr>
            <p:ph sz="half" idx="4"/>
          </p:nvPr>
        </p:nvSpPr>
        <p:spPr/>
        <p:txBody>
          <a:bodyPr/>
          <a:lstStyle/>
          <a:p>
            <a:r>
              <a:t>1. 利用搜索引擎的关键词建议功能。在搜索引擎的搜索框中输入一个关键词，搜索引擎会自动提供一些相关的关键词建议。这些关键词建议可以作为挖掘关键词的灵感来源。</a:t>
            </a:r>
          </a:p>
          <a:p>
            <a:r>
              <a:t>2. 使用关键词挖掘工具。市面上有很多关键词挖掘工具可以帮助用户挖掘关键词。这些工具通常会根据用户的目标网站、行业、竞争对手等信息来挖掘关键词。</a:t>
            </a:r>
          </a:p>
          <a:p>
            <a:r>
              <a:t>3. 分析竞争对手的关键词。通过分析竞争对手的网站内容、关键词布局和关键词排名，可以挖掘出一些有价值的关键词。</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关键词研究与分析</a:t>
            </a:r>
          </a:p>
        </p:txBody>
      </p:sp>
      <p:sp>
        <p:nvSpPr>
          <p:cNvPr id="3" name="Text Placeholder 2"/>
          <p:cNvSpPr>
            <a:spLocks noGrp="1"/>
          </p:cNvSpPr>
          <p:nvPr>
            <p:ph type="body" idx="1"/>
          </p:nvPr>
        </p:nvSpPr>
        <p:spPr/>
        <p:txBody>
          <a:bodyPr/>
          <a:lstStyle/>
          <a:p>
            <a:r>
              <a:t>关键词的筛选和选择</a:t>
            </a:r>
          </a:p>
        </p:txBody>
      </p:sp>
      <p:sp>
        <p:nvSpPr>
          <p:cNvPr id="4" name="Content Placeholder 3"/>
          <p:cNvSpPr>
            <a:spLocks noGrp="1"/>
          </p:cNvSpPr>
          <p:nvPr>
            <p:ph sz="half" idx="2"/>
          </p:nvPr>
        </p:nvSpPr>
        <p:spPr/>
        <p:txBody>
          <a:bodyPr/>
          <a:lstStyle/>
          <a:p>
            <a:r>
              <a:t>1. 评估关键词的相关性。选择与网站内容相关且有助于提升网站排名和流量的关键词。</a:t>
            </a:r>
          </a:p>
          <a:p>
            <a:r>
              <a:t>2. 评估关键词的搜索量。选择具有较高搜索量的关键词，以确保网站能够获得更多的流量。</a:t>
            </a:r>
          </a:p>
          <a:p>
            <a:r>
              <a:t>3. 评估关键词的竞争程度。选择竞争较弱的关键词，以便网站能够在搜索结果中获得更好的排名。</a:t>
            </a:r>
          </a:p>
        </p:txBody>
      </p:sp>
      <p:sp>
        <p:nvSpPr>
          <p:cNvPr id="5" name="Text Placeholder 4"/>
          <p:cNvSpPr>
            <a:spLocks noGrp="1"/>
          </p:cNvSpPr>
          <p:nvPr>
            <p:ph type="body" idx="3"/>
          </p:nvPr>
        </p:nvSpPr>
        <p:spPr/>
        <p:txBody>
          <a:bodyPr/>
          <a:lstStyle/>
          <a:p>
            <a:r>
              <a:t>关键词的优化和布局</a:t>
            </a:r>
          </a:p>
        </p:txBody>
      </p:sp>
      <p:sp>
        <p:nvSpPr>
          <p:cNvPr id="6" name="Content Placeholder 5"/>
          <p:cNvSpPr>
            <a:spLocks noGrp="1"/>
          </p:cNvSpPr>
          <p:nvPr>
            <p:ph sz="half" idx="4"/>
          </p:nvPr>
        </p:nvSpPr>
        <p:spPr/>
        <p:txBody>
          <a:bodyPr/>
          <a:lstStyle/>
          <a:p>
            <a:r>
              <a:t>1. 在标题、描述和正文中使用关键词。在网站的标题、描述和正文中使用关键词，可以提高网站在搜索结果中的相关性，从而提升网站的排名和流量。</a:t>
            </a:r>
          </a:p>
          <a:p>
            <a:r>
              <a:t>2. 使用关键词密度。关键词密度是指关键词在网页正文中出现的频率。合理的关键词密度可以帮助搜索引擎识别网站的内容主题，从而提升网站的排名。</a:t>
            </a:r>
          </a:p>
          <a:p>
            <a:r>
              <a:t>3. 使用关键词链接。在网站的正文中使用关键词链接指向相关页面，可以帮助搜索引擎了解网站的结构和内容，从而提升网站的排名。</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关键词研究与分析</a:t>
            </a:r>
          </a:p>
        </p:txBody>
      </p:sp>
      <p:sp>
        <p:nvSpPr>
          <p:cNvPr id="3" name="Text Placeholder 2"/>
          <p:cNvSpPr>
            <a:spLocks noGrp="1"/>
          </p:cNvSpPr>
          <p:nvPr>
            <p:ph type="body" idx="1"/>
          </p:nvPr>
        </p:nvSpPr>
        <p:spPr/>
        <p:txBody>
          <a:bodyPr/>
          <a:lstStyle/>
          <a:p>
            <a:r>
              <a:t>关键词的排名跟踪和分析</a:t>
            </a:r>
          </a:p>
        </p:txBody>
      </p:sp>
      <p:sp>
        <p:nvSpPr>
          <p:cNvPr id="4" name="Content Placeholder 3"/>
          <p:cNvSpPr>
            <a:spLocks noGrp="1"/>
          </p:cNvSpPr>
          <p:nvPr>
            <p:ph sz="half" idx="2"/>
          </p:nvPr>
        </p:nvSpPr>
        <p:spPr/>
        <p:txBody>
          <a:bodyPr/>
          <a:lstStyle/>
          <a:p>
            <a:r>
              <a:t>1. 使用排名跟踪工具。可以使用排名跟踪工具来跟踪关键词在搜索结果中的排名变化情况。</a:t>
            </a:r>
          </a:p>
          <a:p>
            <a:r>
              <a:t>2. 分析关键词排名变化的原因。当关键词排名发生变化时，需要分析造成排名变化的原因，以便及时调整网站的优化策略。</a:t>
            </a:r>
          </a:p>
          <a:p>
            <a:r>
              <a:t>3. 优化网站的排名。根据关键词排名变化的情况，优化网站的标题、描述、正文和关键词布局，以提升网站的排名。</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关键词研究与分析</a:t>
            </a:r>
          </a:p>
        </p:txBody>
      </p:sp>
      <p:sp>
        <p:nvSpPr>
          <p:cNvPr id="3" name="Text Placeholder 2"/>
          <p:cNvSpPr>
            <a:spLocks noGrp="1"/>
          </p:cNvSpPr>
          <p:nvPr>
            <p:ph type="body" idx="1"/>
          </p:nvPr>
        </p:nvSpPr>
        <p:spPr/>
        <p:txBody>
          <a:bodyPr/>
          <a:lstStyle/>
          <a:p>
            <a:r>
              <a:t>关键词优化的新趋势</a:t>
            </a:r>
          </a:p>
        </p:txBody>
      </p:sp>
      <p:sp>
        <p:nvSpPr>
          <p:cNvPr id="4" name="Content Placeholder 3"/>
          <p:cNvSpPr>
            <a:spLocks noGrp="1"/>
          </p:cNvSpPr>
          <p:nvPr>
            <p:ph sz="half" idx="2"/>
          </p:nvPr>
        </p:nvSpPr>
        <p:spPr/>
        <p:txBody>
          <a:bodyPr/>
          <a:lstStyle/>
          <a:p>
            <a:r>
              <a:t>1. 语义搜索的兴起。随着搜索引擎技术的不断发展，语义搜索的兴起对关键词优化产生了很大的影响。语义搜索能够理解用户搜索意图，并提供与用户意图相关的内容。因此，在进行关键词优化时，需要考虑用户的搜索意图，并优化网站的内容和关键词布局，以满足用户的搜索需求。</a:t>
            </a:r>
          </a:p>
          <a:p>
            <a:r>
              <a:t>2. 移动搜索的兴起。随着移动设备的普及，移动搜索的兴起对关键词优化也产生了很大的影响。在进行关键词优化时，需要考虑移动用户的搜索习惯和需求，并优化网站的移动版本，以提升网站在移动搜索结果中的排名。</a:t>
            </a:r>
          </a:p>
          <a:p>
            <a:r>
              <a:t>3. 社交媒体的兴起。社交媒体的兴起对关键词优化也产生了很大的影响。在进行关键词优化时，需要考虑社交媒体的影响，并优化网站的内容和关键词布局，以吸引社交媒体用户。</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网站内容优化策略</a:t>
            </a:r>
          </a:p>
        </p:txBody>
      </p:sp>
      <p:sp>
        <p:nvSpPr>
          <p:cNvPr id="3" name="Subtitle 2"/>
          <p:cNvSpPr>
            <a:spLocks noGrp="1"/>
          </p:cNvSpPr>
          <p:nvPr>
            <p:ph type="subTitle" idx="1"/>
          </p:nvPr>
        </p:nvSpPr>
        <p:spPr/>
        <p:txBody>
          <a:bodyPr/>
          <a:lstStyle/>
          <a:p>
            <a:r>
              <a:t>搜索引擎优化技术研究及应用</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网站内容优化策略</a:t>
            </a:r>
          </a:p>
        </p:txBody>
      </p:sp>
      <p:sp>
        <p:nvSpPr>
          <p:cNvPr id="3" name="Content Placeholder 2"/>
          <p:cNvSpPr>
            <a:spLocks noGrp="1"/>
          </p:cNvSpPr>
          <p:nvPr>
            <p:ph sz="half" idx="2"/>
          </p:nvPr>
        </p:nvSpPr>
        <p:spPr/>
        <p:txBody>
          <a:bodyPr/>
          <a:lstStyle/>
          <a:p>
            <a:r>
              <a:t>1. 关键词研究是网站内容优化的基础，它可以帮助您确定目标受众正在搜索的关键词。</a:t>
            </a:r>
          </a:p>
          <a:p>
            <a:r>
              <a:t>2. 您可以使用各种工具来进行关键词研究，包括谷歌关键词规划师、SEMrush和Ahrefs。</a:t>
            </a:r>
          </a:p>
          <a:p>
            <a:r>
              <a:t>3. 在选择关键词时，请务必考虑以下因素：搜索量、相关性、竞争激烈程度和商业价值。</a:t>
            </a:r>
          </a:p>
        </p:txBody>
      </p:sp>
      <p:sp>
        <p:nvSpPr>
          <p:cNvPr id="4" name="Text Placeholder 3"/>
          <p:cNvSpPr>
            <a:spLocks noGrp="1"/>
          </p:cNvSpPr>
          <p:nvPr>
            <p:ph type="body" idx="3"/>
          </p:nvPr>
        </p:nvSpPr>
        <p:spPr/>
        <p:txBody>
          <a:bodyPr/>
          <a:lstStyle/>
          <a:p>
            <a:r>
              <a:t>网站内容创建</a:t>
            </a:r>
          </a:p>
        </p:txBody>
      </p:sp>
      <p:sp>
        <p:nvSpPr>
          <p:cNvPr id="5" name="Content Placeholder 4"/>
          <p:cNvSpPr>
            <a:spLocks noGrp="1"/>
          </p:cNvSpPr>
          <p:nvPr>
            <p:ph sz="half" idx="4"/>
          </p:nvPr>
        </p:nvSpPr>
        <p:spPr/>
        <p:txBody>
          <a:bodyPr/>
          <a:lstStyle/>
          <a:p>
            <a:r>
              <a:t>1. 网站内容是网站优化的核心，它可以帮助您吸引和留住访问者。</a:t>
            </a:r>
          </a:p>
          <a:p>
            <a:r>
              <a:t>2. 在创建网站内容时，请务必考虑以下因素：目标受众、关键词、内容质量和内容长度。</a:t>
            </a:r>
          </a:p>
          <a:p>
            <a:r>
              <a:t>3. 您可以使用各种工具来创建网站内容，包括微软Word、谷歌文档和WordPress。</a:t>
            </a:r>
          </a:p>
        </p:txBody>
      </p:sp>
      <p:sp>
        <p:nvSpPr>
          <p:cNvPr id="6" name="Text Placeholder 5"/>
          <p:cNvSpPr>
            <a:spLocks noGrp="1"/>
          </p:cNvSpPr>
          <p:nvPr>
            <p:ph type="body" idx="1"/>
          </p:nvPr>
        </p:nvSpPr>
        <p:spPr/>
        <p:txBody>
          <a:bodyPr/>
          <a:lstStyle/>
          <a:p>
            <a:r>
              <a:t>网站关键词研究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网站内容优化策略</a:t>
            </a:r>
          </a:p>
        </p:txBody>
      </p:sp>
      <p:sp>
        <p:nvSpPr>
          <p:cNvPr id="3" name="Text Placeholder 2"/>
          <p:cNvSpPr>
            <a:spLocks noGrp="1"/>
          </p:cNvSpPr>
          <p:nvPr>
            <p:ph type="body" idx="1"/>
          </p:nvPr>
        </p:nvSpPr>
        <p:spPr/>
        <p:txBody>
          <a:bodyPr/>
          <a:lstStyle/>
          <a:p>
            <a:r>
              <a:t>网站内容优化</a:t>
            </a:r>
          </a:p>
        </p:txBody>
      </p:sp>
      <p:sp>
        <p:nvSpPr>
          <p:cNvPr id="4" name="Content Placeholder 3"/>
          <p:cNvSpPr>
            <a:spLocks noGrp="1"/>
          </p:cNvSpPr>
          <p:nvPr>
            <p:ph sz="half" idx="2"/>
          </p:nvPr>
        </p:nvSpPr>
        <p:spPr/>
        <p:txBody>
          <a:bodyPr/>
          <a:lstStyle/>
          <a:p>
            <a:r>
              <a:t>1. 网站内容优化是提高网站排名和流量的有效方法。</a:t>
            </a:r>
          </a:p>
          <a:p>
            <a:r>
              <a:t>2. 在优化网站内容时，请务必考虑以下因素：关键词密度、标题标签、元描述和内部链接。</a:t>
            </a:r>
          </a:p>
          <a:p>
            <a:r>
              <a:t>3. 您可以使用各种工具来优化网站内容，包括Yoast SEO、All in One SEO Pack和Rank Math。</a:t>
            </a:r>
          </a:p>
        </p:txBody>
      </p:sp>
      <p:sp>
        <p:nvSpPr>
          <p:cNvPr id="5" name="Text Placeholder 4"/>
          <p:cNvSpPr>
            <a:spLocks noGrp="1"/>
          </p:cNvSpPr>
          <p:nvPr>
            <p:ph type="body" idx="3"/>
          </p:nvPr>
        </p:nvSpPr>
        <p:spPr/>
        <p:txBody>
          <a:bodyPr/>
          <a:lstStyle/>
          <a:p>
            <a:r>
              <a:t>网站内容推广</a:t>
            </a:r>
          </a:p>
        </p:txBody>
      </p:sp>
      <p:sp>
        <p:nvSpPr>
          <p:cNvPr id="6" name="Content Placeholder 5"/>
          <p:cNvSpPr>
            <a:spLocks noGrp="1"/>
          </p:cNvSpPr>
          <p:nvPr>
            <p:ph sz="half" idx="4"/>
          </p:nvPr>
        </p:nvSpPr>
        <p:spPr/>
        <p:txBody>
          <a:bodyPr/>
          <a:lstStyle/>
          <a:p>
            <a:r>
              <a:t>1. 网站内容推广是将您的网站内容分享给目标受众的有效方法。</a:t>
            </a:r>
          </a:p>
          <a:p>
            <a:r>
              <a:t>2. 在推广网站内容时，请务必考虑以下因素：社交媒体、电子邮件营销和付费广告。</a:t>
            </a:r>
          </a:p>
          <a:p>
            <a:r>
              <a:t>3. 您可以使用各种工具来推广网站内容，包括Hootsuite、MailChimp和谷歌AdWords。</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网站内容优化策略</a:t>
            </a:r>
          </a:p>
        </p:txBody>
      </p:sp>
      <p:sp>
        <p:nvSpPr>
          <p:cNvPr id="3" name="Text Placeholder 2"/>
          <p:cNvSpPr>
            <a:spLocks noGrp="1"/>
          </p:cNvSpPr>
          <p:nvPr>
            <p:ph type="body" idx="1"/>
          </p:nvPr>
        </p:nvSpPr>
        <p:spPr/>
        <p:txBody>
          <a:bodyPr/>
          <a:lstStyle/>
          <a:p>
            <a:r>
              <a:t>网站内容分析</a:t>
            </a:r>
          </a:p>
        </p:txBody>
      </p:sp>
      <p:sp>
        <p:nvSpPr>
          <p:cNvPr id="4" name="Content Placeholder 3"/>
          <p:cNvSpPr>
            <a:spLocks noGrp="1"/>
          </p:cNvSpPr>
          <p:nvPr>
            <p:ph sz="half" idx="2"/>
          </p:nvPr>
        </p:nvSpPr>
        <p:spPr/>
        <p:txBody>
          <a:bodyPr/>
          <a:lstStyle/>
          <a:p>
            <a:r>
              <a:t>1. 网站内容分析可以帮助您了解网站内容的表现并做出改进。</a:t>
            </a:r>
          </a:p>
          <a:p>
            <a:r>
              <a:t>2. 在分析网站内容时，请务必考虑以下因素：访问量、跳出率、平均停留时间和转化率。</a:t>
            </a:r>
          </a:p>
          <a:p>
            <a:r>
              <a:t>3. 您可以使用各种工具来分析网站内容，包括谷歌分析、SEMrush和Ahrefs。</a:t>
            </a:r>
          </a:p>
        </p:txBody>
      </p:sp>
      <p:sp>
        <p:nvSpPr>
          <p:cNvPr id="5" name="Text Placeholder 4"/>
          <p:cNvSpPr>
            <a:spLocks noGrp="1"/>
          </p:cNvSpPr>
          <p:nvPr>
            <p:ph type="body" idx="3"/>
          </p:nvPr>
        </p:nvSpPr>
        <p:spPr/>
        <p:txBody>
          <a:bodyPr/>
          <a:lstStyle/>
          <a:p>
            <a:r>
              <a:t>网站内容更新</a:t>
            </a:r>
          </a:p>
        </p:txBody>
      </p:sp>
      <p:sp>
        <p:nvSpPr>
          <p:cNvPr id="6" name="Content Placeholder 5"/>
          <p:cNvSpPr>
            <a:spLocks noGrp="1"/>
          </p:cNvSpPr>
          <p:nvPr>
            <p:ph sz="half" idx="4"/>
          </p:nvPr>
        </p:nvSpPr>
        <p:spPr/>
        <p:txBody>
          <a:bodyPr/>
          <a:lstStyle/>
          <a:p>
            <a:r>
              <a:t>1. 网站内容更新是保持网站新鲜度和吸引力的重要方法。</a:t>
            </a:r>
          </a:p>
          <a:p>
            <a:r>
              <a:t>2. 在更新网站内容时，请务必考虑以下因素：内容质量、内容长度和内容频率。</a:t>
            </a:r>
          </a:p>
          <a:p>
            <a:r>
              <a:t>3. 您可以使用各种工具来更新网站内容，包括微软Word、谷歌文档和WordPress。</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网站结构与代码优化</a:t>
            </a:r>
          </a:p>
        </p:txBody>
      </p:sp>
      <p:sp>
        <p:nvSpPr>
          <p:cNvPr id="3" name="Subtitle 2"/>
          <p:cNvSpPr>
            <a:spLocks noGrp="1"/>
          </p:cNvSpPr>
          <p:nvPr>
            <p:ph type="subTitle" idx="1"/>
          </p:nvPr>
        </p:nvSpPr>
        <p:spPr/>
        <p:txBody>
          <a:bodyPr/>
          <a:lstStyle/>
          <a:p>
            <a:r>
              <a:t>搜索引擎优化技术研究及应用</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网站结构与代码优化</a:t>
            </a:r>
          </a:p>
        </p:txBody>
      </p:sp>
      <p:sp>
        <p:nvSpPr>
          <p:cNvPr id="3" name="Text Placeholder 2"/>
          <p:cNvSpPr>
            <a:spLocks noGrp="1"/>
          </p:cNvSpPr>
          <p:nvPr>
            <p:ph type="body" idx="1"/>
          </p:nvPr>
        </p:nvSpPr>
        <p:spPr/>
        <p:txBody>
          <a:bodyPr/>
          <a:lstStyle/>
          <a:p>
            <a:r>
              <a:t>网站层级结构优化</a:t>
            </a:r>
          </a:p>
        </p:txBody>
      </p:sp>
      <p:sp>
        <p:nvSpPr>
          <p:cNvPr id="4" name="Content Placeholder 3"/>
          <p:cNvSpPr>
            <a:spLocks noGrp="1"/>
          </p:cNvSpPr>
          <p:nvPr>
            <p:ph sz="half" idx="2"/>
          </p:nvPr>
        </p:nvSpPr>
        <p:spPr/>
        <p:txBody>
          <a:bodyPr/>
          <a:lstStyle/>
          <a:p>
            <a:r>
              <a:t>1. 保持网站层级结构扁平化：减少点击次数，让用户能够快速找到所需信息。</a:t>
            </a:r>
          </a:p>
          <a:p>
            <a:r>
              <a:t>2. 合理运用面包屑导航：帮助用户了解网站的层级结构，方便他们在不同页面之间导航。</a:t>
            </a:r>
          </a:p>
          <a:p>
            <a:r>
              <a:t>3. 优化网站内部链接结构：通过内部链接将相关页面相互连接，提高网站的可爬行性和用户体验。</a:t>
            </a:r>
          </a:p>
        </p:txBody>
      </p:sp>
      <p:sp>
        <p:nvSpPr>
          <p:cNvPr id="5" name="Text Placeholder 4"/>
          <p:cNvSpPr>
            <a:spLocks noGrp="1"/>
          </p:cNvSpPr>
          <p:nvPr>
            <p:ph type="body" idx="3"/>
          </p:nvPr>
        </p:nvSpPr>
        <p:spPr/>
        <p:txBody>
          <a:bodyPr/>
          <a:lstStyle/>
          <a:p>
            <a:r>
              <a:t>URL结构优化</a:t>
            </a:r>
          </a:p>
        </p:txBody>
      </p:sp>
      <p:sp>
        <p:nvSpPr>
          <p:cNvPr id="6" name="Content Placeholder 5"/>
          <p:cNvSpPr>
            <a:spLocks noGrp="1"/>
          </p:cNvSpPr>
          <p:nvPr>
            <p:ph sz="half" idx="4"/>
          </p:nvPr>
        </p:nvSpPr>
        <p:spPr/>
        <p:txBody>
          <a:bodyPr/>
          <a:lstStyle/>
          <a:p>
            <a:r>
              <a:t>1. 使用静态URL而不是动态URL：静态URL更容易被搜索引擎抓取和索引。</a:t>
            </a:r>
          </a:p>
          <a:p>
            <a:r>
              <a:t>2. 保持URL简洁明了：URL应包含相关关键词，但不要太长或包含无关信息。</a:t>
            </a:r>
          </a:p>
          <a:p>
            <a:r>
              <a:t>3. 使用连字符而不是下划线：连字符更符合搜索引擎的喜好。</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网站结构与代码优化</a:t>
            </a:r>
          </a:p>
        </p:txBody>
      </p:sp>
      <p:sp>
        <p:nvSpPr>
          <p:cNvPr id="3" name="Text Placeholder 2"/>
          <p:cNvSpPr>
            <a:spLocks noGrp="1"/>
          </p:cNvSpPr>
          <p:nvPr>
            <p:ph type="body" idx="1"/>
          </p:nvPr>
        </p:nvSpPr>
        <p:spPr/>
        <p:txBody>
          <a:bodyPr/>
          <a:lstStyle/>
          <a:p>
            <a:r>
              <a:t>网站代码优化</a:t>
            </a:r>
          </a:p>
        </p:txBody>
      </p:sp>
      <p:sp>
        <p:nvSpPr>
          <p:cNvPr id="4" name="Content Placeholder 3"/>
          <p:cNvSpPr>
            <a:spLocks noGrp="1"/>
          </p:cNvSpPr>
          <p:nvPr>
            <p:ph sz="half" idx="2"/>
          </p:nvPr>
        </p:nvSpPr>
        <p:spPr/>
        <p:txBody>
          <a:bodyPr/>
          <a:lstStyle/>
          <a:p>
            <a:r>
              <a:t>1. 优化HTML代码：使用语义化的HTML代码，使搜索引擎能够更好地理解网站的内容。</a:t>
            </a:r>
          </a:p>
          <a:p>
            <a:r>
              <a:t>2. 精简CSS和JavaScript代码：减少不必要的代码，加快网站加载速度。</a:t>
            </a:r>
          </a:p>
          <a:p>
            <a:r>
              <a:t>3. 压缩网站代码：通过压缩代码减少文件大小，加快加载速度。</a:t>
            </a:r>
          </a:p>
        </p:txBody>
      </p:sp>
      <p:sp>
        <p:nvSpPr>
          <p:cNvPr id="5" name="Text Placeholder 4"/>
          <p:cNvSpPr>
            <a:spLocks noGrp="1"/>
          </p:cNvSpPr>
          <p:nvPr>
            <p:ph type="body" idx="3"/>
          </p:nvPr>
        </p:nvSpPr>
        <p:spPr/>
        <p:txBody>
          <a:bodyPr/>
          <a:lstStyle/>
          <a:p>
            <a:r>
              <a:t>网站速度优化</a:t>
            </a:r>
          </a:p>
        </p:txBody>
      </p:sp>
      <p:sp>
        <p:nvSpPr>
          <p:cNvPr id="6" name="Content Placeholder 5"/>
          <p:cNvSpPr>
            <a:spLocks noGrp="1"/>
          </p:cNvSpPr>
          <p:nvPr>
            <p:ph sz="half" idx="4"/>
          </p:nvPr>
        </p:nvSpPr>
        <p:spPr/>
        <p:txBody>
          <a:bodyPr/>
          <a:lstStyle/>
          <a:p>
            <a:r>
              <a:t>1. 使用内容交付网络（CDN）：CDN可以将网站内容缓存到离用户较近的服务器上，加快网站加载速度。</a:t>
            </a:r>
          </a:p>
          <a:p>
            <a:r>
              <a:t>2. 优化图像：压缩图像文件大小，减少加载时间。</a:t>
            </a:r>
          </a:p>
          <a:p>
            <a:r>
              <a:t>3. 使用浏览器缓存：通过浏览器缓存减少重复加载资源的次数，加快网站加载速度。</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https://d.book118.com/855021320344011113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95</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搜索引擎优化技术概述</vt:lpstr>
      <vt:lpstr> 搜索引擎优化技术概述</vt:lpstr>
      <vt:lpstr> 关键词研究与分析</vt:lpstr>
      <vt:lpstr> 关键词研究与分析</vt:lpstr>
      <vt:lpstr> 关键词研究与分析</vt:lpstr>
      <vt:lpstr> 关键词研究与分析</vt:lpstr>
      <vt:lpstr> 关键词研究与分析</vt:lpstr>
      <vt:lpstr> 网站内容优化策略</vt:lpstr>
      <vt:lpstr> 网站内容优化策略</vt:lpstr>
      <vt:lpstr> 网站内容优化策略</vt:lpstr>
      <vt:lpstr> 网站内容优化策略</vt:lpstr>
      <vt:lpstr> 网站结构与代码优化</vt:lpstr>
      <vt:lpstr> 网站结构与代码优化</vt:lpstr>
      <vt:lpstr> 网站结构与代码优化</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2024-09-20T21:11:20.195</cp:lastPrinted>
  <dcterms:created xsi:type="dcterms:W3CDTF">2024-09-20T13:11:20Z</dcterms:created>
  <dcterms:modified xsi:type="dcterms:W3CDTF">2024-09-20T13:11:22Z</dcterms:modified>
</cp:coreProperties>
</file>