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8FE09-5006-4C3F-AF33-EEB039942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65064-BCCF-44A6-9E7B-77C9F20C5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C8FA6-944F-4105-BBC1-944707470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90616F-1B28-4AEB-B07B-7899D528D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58CCC-DFD9-42B2-BA81-877092C6D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2B4D3E-26E8-4A1C-A436-B8C79B1E0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F96E76-9184-424F-BC44-BE1C10A27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59FFD-8337-434A-AEAD-D9B623F4E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47B1E-0DE5-40B5-A02F-9299B849E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611F5-0A71-48AA-BFDA-08958F538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11102-1F54-467B-87DF-C8AC50212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22202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护理文献检索教程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护理文献检索概述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护理文献检索工具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护理文献检索技巧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护理文献评价与筛选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护理文献检索实践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护理文献检索的未来发展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护理文献检索概述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护理文献检索是指通过一定的方法和手段，在各类文献资源中查找、获取与护理相关的信息与知识的过程。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为护理实践、护理研究、护理教育等提供科学依据和参考，促进护理学科的发展和进步。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护理文献的类型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期刊论文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主要来源于学术期刊、专业杂志等，是护理领域最新研究成果和学术进展的发布平台。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会议论文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在学术会议上宣读或发表的论文，反映了某一领域的最新研究动态和热点问题。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学位论文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主要包括硕士、博士论文等，涉及较为深入的学术研究和创新实践。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专著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系统阐述某一专题或某一学科的著作，具有较高的学术价值和参考意义。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文献检索是学术交流的重要手段，有助于了解国内外护理学科的发展动态和趋势。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培养信息素养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文献检索是信息素养的重要组成部分，有助于提高护理人员的综合素质和职业能力。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提高研究质量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通过文献检索可以了解已有研究成果和研究方法，为新的研究提供借鉴和参考，从而提高研究质量。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提供全面的学术信息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通过检索可以获取到大量与护理相关的学术信息，为护理实践、研究和教育提供科学依据。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护理文献检索的重要性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护理文献检索工具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图书馆目录是图书馆馆藏的检索工具，可以通过关键词、作者、标题等检索相关文献。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图书馆目录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图书期刊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学位论文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图书馆收藏的图书、期刊等印刷型文献，是获取护理知识的重要来源。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学位论文是学术研究的重要成果，可以提供深入的学术观点和研究方法。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图书馆资源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CNKI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CNKI是中国最大的学术资源库，收录了大量的护理专业文献，包括期刊论文、学位论文等。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WanFang Data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万方数据也是中国知名的学术资源库，提供护理专业文献的检索和下载。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PubMed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PubMed是国际知名的生物医学文献数据库，提供护理专业的英文文献检索。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如知网、维普资讯等，这些网站提供大量的学术论文和资讯，是获取护理专业信息的重要途径。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学术网站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一些在线图书馆如国家图书馆、省级图书馆等提供电子图书和期刊的在线阅读和下载服务。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在线图书馆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护理论坛是护理人员交流和学习的平台，可以通过论坛获取最新的护理知识和经验分享。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护理文献检索技巧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关键词选择技巧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根据研究主题和目的，选择具有代表性、准确性和广泛的关键词，同时考虑同义词和相关词。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关键词组合方式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通过合理使用布尔逻辑运算符（如AND、OR、NOT）组合关键词，提高检索的准确性和全面性。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关键词是用于描述文献主题和内容的词语或短语，选择准确的关键词是提高文献检索效率的关键。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AND运算符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用于扩大检索范围，找到同时包含多个关键词的文献。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OR运算符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用于增加检索的全面性，找到与关键词相关的文献。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NOT运算符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用于排除特定关键词，缩小检索范围。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布尔逻辑运算符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限制条件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通过设置限制条件（如发表时间、研究类型、语种等），提高检索的准确性和时效性。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过滤条件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利用文献数据库提供的过滤功能，筛选出符合特定标准的文献，如按照学科领域、研究方法等进行筛选。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限制和过滤条件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https://d.book118.com/855022202312011044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2024-09-07T09:24:36.047</cp:lastPrinted>
  <dcterms:created xsi:type="dcterms:W3CDTF">2024-09-07T01:24:36Z</dcterms:created>
  <dcterms:modified xsi:type="dcterms:W3CDTF">2024-09-07T01:24:38Z</dcterms:modified>
</cp:coreProperties>
</file>