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FD879F-298B-4079-9BB5-179569B12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984084-4CD7-42A6-B65A-5BB682CD6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B4CC1-42DC-413E-8D04-00140B1AC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F4E58C-5A68-406B-8340-A596CA92D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05F92D-9550-4AEF-A851-9B399BF83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77E6AD-E808-4783-A2A5-A9208DC84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EE3DF2-0A35-4D77-B6C5-F8DDF74F7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CD164B-285A-4ACD-8D02-CD5161168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296B60-A9BF-4D61-97EF-F0E0CE8DF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B1FB0A-BE16-4CE1-98B9-3887CEC1D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092E7-578A-45A0-9BFA-CBFE737F4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50232133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2023年年度安全工作总结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739291" y="3540703"/>
            <a:ext cx="3401434" cy="489827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140725" y="3540703"/>
            <a:ext cx="3311984" cy="489827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安全工作概述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安全制度建设和执行情况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安全隐患排查和整改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安全事故处理和预防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安全培训和教育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安全工作概述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016" r="3001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确保公司运营过程中的安全，减少事故发生率，提高员工安全意识。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预防为主，注重细节，全员参与，持续改进。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工作目标和原则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责任分工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安全办公室负责日常安全管理、监督和检查。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员工需遵守安全规定，参与安全培训，及时报告安全隐患。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安全管理架构：公司设立安全委员会，下设安全办公室，各部门设立安全员。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安全委员会负责制定安全政策、标准和审核安全工作。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各部门安全员负责本部门的安全管理、培训和应急处置。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安全管理架构和责任分工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安全制度建设和执行情况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在2023年，我们根据公司的业务发展和安全风险评估，制定了一系列新的安全管理制度，包括信息安全、生产安全、环保安全等。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随着公司业务的发展和外部环境的变化，我们对原有的安全管理制度进行了多次修订，以适应新的安全风险和挑战。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安全制度的制定和修订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修订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我们通过内部网站、宣传栏、邮件等方式，对新的安全管理制度进行了广泛的宣传，确保员工了解并遵守相关规定。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针对新制定的安全管理制度，我们组织了多次培训活动，邀请专业讲师为员工进行讲解和指导，提高员工的安全意识和操作技能。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安全制度的宣传和培训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各部门负责人负责监督本部门员工遵守安全管理制度的情况，发现问题及时整改，确保各项安全制度得到有效执行。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公司设立了安全监督部门，定期对各部门的安全制度执行情况进行检查和评估，发现问题及时通报并督促整改，确保公司整体安全水平的提升。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安全制度的执行和监督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安全隐患排查和整改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对各类设施、设备和环境进行定期检查，确保及时发现潜在的安全隐患。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针对特定领域或环节进行深入细致的检查，如消防安全、电气安全等。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鼓励员工在日常工作中进行自我检查，及时上报发现的安全隐患。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邀请专业机构或专家对企业的安全状况进行评估和诊断。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专项检查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员工自查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外部评估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安全隐患的排查方式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28" t="47900" r="43371"/>
          <a:stretch>
            <a:fillRect/>
          </a:stretch>
        </p:blipFill>
        <p:spPr>
          <a:xfrm>
            <a:off x="253270" y="3125078"/>
            <a:ext cx="5790019" cy="280876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27171" y="123630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27171" y="2584561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27171" y="385950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27171" y="521288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77760" y="1545246"/>
            <a:ext cx="3618828" cy="79547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针对发现的安全隐患，制定具体的整改方案和时间表。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077760" y="2807969"/>
            <a:ext cx="3618828" cy="771122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明确整改工作的责任人，确保整改工作的有效推进。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077760" y="4141734"/>
            <a:ext cx="3618828" cy="78329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投入必要的资金，用于购买安全设备、改善安全环境等。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077760" y="5445118"/>
            <a:ext cx="3618828" cy="807651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加强员工的安全培训和教育，提高员工的安全意识和技能。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077760" y="1137436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制定整改方案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077760" y="2487026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落实责任人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077760" y="3786355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资金投入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077760" y="5107657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培训与教育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安全隐患的整改措施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43289" y="2790972"/>
            <a:ext cx="758909" cy="1068548"/>
          </a:xfrm>
          <a:custGeom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408237" y="3070311"/>
            <a:ext cx="2066666" cy="2034479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342656" y="3325246"/>
            <a:ext cx="1579961" cy="1555333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361932" y="3452165"/>
            <a:ext cx="1381354" cy="1349776"/>
          </a:xfrm>
          <a:custGeom>
            <a:rect l="l" t="t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592129" y="3587130"/>
            <a:ext cx="1096670" cy="1110691"/>
          </a:xfrm>
          <a:custGeom>
            <a:rect l="l" t="t" r="r" b="b"/>
            <a:pathLst>
              <a:path w="100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065480" y="3997982"/>
            <a:ext cx="241961" cy="257747"/>
          </a:xfrm>
          <a:custGeom>
            <a:rect l="l" t="t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946799" y="3974298"/>
            <a:ext cx="311848" cy="312177"/>
          </a:xfrm>
          <a:custGeom>
            <a:rect l="l" t="t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23840" y="3987739"/>
            <a:ext cx="271690" cy="272548"/>
          </a:xfrm>
          <a:custGeom>
            <a:rect l="l" t="t" r="r" b="b"/>
            <a:pathLst>
              <a:path w="402" h="402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7471011" y="3999233"/>
            <a:ext cx="259096" cy="268709"/>
          </a:xfrm>
          <a:custGeom>
            <a:rect l="l" t="t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991178" y="1681409"/>
            <a:ext cx="2351478" cy="110848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经过一段时间的持续改进，企业的整体安全水平得到显著提升。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997234" y="1695830"/>
            <a:ext cx="2351478" cy="109406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员工对安全工作的参与度和满意度提高，形成良好的安全文化氛围。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70344" y="3953708"/>
            <a:ext cx="2351478" cy="115104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整改工作完成后，短期内安全事故发生率明显降低。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474903" y="3622757"/>
            <a:ext cx="2351478" cy="117914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在外部评估中获得更高的评价和认可，提升企业的社会形象和声誉。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70344" y="3453219"/>
            <a:ext cx="2720575" cy="479834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短期效果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91178" y="1201575"/>
            <a:ext cx="2720575" cy="479834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中长期效果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997234" y="1225959"/>
            <a:ext cx="2720575" cy="479834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员工参与度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474903" y="3127958"/>
            <a:ext cx="2720575" cy="479834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外部评价</a:t>
            </a:r>
            <a:endParaRPr lang="en-US" sz="1100"/>
          </a:p>
        </p:txBody>
      </p:sp>
      <p:sp>
        <p:nvSpPr>
          <p:cNvPr id="19" name="Freeform 19"/>
          <p:cNvSpPr/>
          <p:nvPr/>
        </p:nvSpPr>
        <p:spPr>
          <a:xfrm flipH="1">
            <a:off x="1292758" y="3934651"/>
            <a:ext cx="2413612" cy="305800"/>
          </a:xfrm>
          <a:custGeom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flipH="1">
            <a:off x="4423658" y="2536037"/>
            <a:ext cx="479852" cy="1068548"/>
          </a:xfrm>
          <a:custGeom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7957295" y="3599322"/>
            <a:ext cx="2718819" cy="305800"/>
          </a:xfrm>
          <a:custGeom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安全隐患的整改效果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安全事故处理和预防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https://d.book118.com/855023213320011121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2024-09-25T02:29:54.108</cp:lastPrinted>
  <dcterms:created xsi:type="dcterms:W3CDTF">2024-09-24T18:29:54Z</dcterms:created>
  <dcterms:modified xsi:type="dcterms:W3CDTF">2024-09-24T18:29:56Z</dcterms:modified>
</cp:coreProperties>
</file>