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4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0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171E7-5A60-4979-9E91-001DDE7F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5AEA-4CDC-4ED9-B0CD-411EB052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B6CA6-6882-4194-8CEF-371C70C86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B528E-9633-4CF1-B406-BABDE671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4787C8-1C46-4EC9-B928-613C54F8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EBAB2-A003-4D5B-AEF0-66A0A2D1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0577C-B43A-4A52-9C4F-F86BE842F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4E7FE-D6D0-411B-8C9F-619C2EEF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84F3A-9A49-408C-BE2F-15E05442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4EEC7-9C42-41F6-BD98-C30DB8CF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9F74-ECB1-479B-961A-B288CDDB0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38" r:id="rId2"/>
    <p:sldLayoutId id="2147490039" r:id="rId3"/>
    <p:sldLayoutId id="2147490040" r:id="rId4"/>
    <p:sldLayoutId id="2147490041" r:id="rId5"/>
    <p:sldLayoutId id="2147490042" r:id="rId6"/>
    <p:sldLayoutId id="2147490043" r:id="rId7"/>
    <p:sldLayoutId id="2147490044" r:id="rId8"/>
    <p:sldLayoutId id="2147490045" r:id="rId9"/>
    <p:sldLayoutId id="2147490046" r:id="rId10"/>
    <p:sldLayoutId id="21474900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2433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谷物种植行业的垂直农业培训计划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培训背景与目标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谷物种植基础知识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垂直农业技术应用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谷物种植实践操作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培训效果评估与反馈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https://d.book118.com/855024332201011042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谷物种植行业的垂直农业培训计划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2024-09-03T18:38:06.256</cp:lastPrinted>
  <dcterms:created xsi:type="dcterms:W3CDTF">2024-09-03T10:38:06Z</dcterms:created>
  <dcterms:modified xsi:type="dcterms:W3CDTF">2024-09-03T10:38:08Z</dcterms:modified>
</cp:coreProperties>
</file>