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75027-838B-40CC-8179-A8024074A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AE7D2-05DC-4F23-9A30-1741DCDF6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9DFC8-2234-4D0B-9F1E-759908A6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8FA58-C12B-4D60-ABEA-509C0597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70D29-6B5D-46C7-A0F5-7C7EC994D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B53C9-0727-4DFC-BA11-1D806D140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6854C-5458-4619-8D2B-650D222B5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6ACF0-48A9-424F-BFD1-570992CB7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FE31B-AE83-44F6-A861-6A867A1C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DEF70-E58D-4251-B4F5-44567D5F3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E6EAA-3B0A-4262-9B28-5A1181768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31301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手卫生规范在食品安全管理中的应用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食品安全管理中手卫生现状分析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手卫生规范在食品安全管理中的应用实践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手卫生规范对食品安全质量的影响评估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推广良好卫生习惯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通过手卫生规范的实施，促进食品从业人员养成良好的卫生习惯，提高整体卫生水平。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提高食品安全水平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通过规范手卫生行为，减少食品污染的风险，保障公众健康。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应对食品安全挑战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针对当前食品安全领域存在的问题，如微生物污染、化学性污染等，手卫生规范是有效的预防措施之一。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手卫生规范的定义和重要性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阐述手卫生规范的概念及其在食品安全管理中的地位和作用。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手卫生规范的具体内容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详细介绍手卫生规范的要求，包括洗手设施、洗手程序、手部消毒等方面的规定。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手卫生规范在食品安全管理中的应用实例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列举一些成功实施手卫生规范的企业或机构，并分析其效果和经验。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手卫生规范实施的评价指标和监督机制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探讨如何评估手卫生规范的执行情况，以及建立有效的监督机制确保规范的落实。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手卫生是指通过洗手、消毒等手段，保持手部清洁，预防疾病传播的一系列措施。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在食品加工、餐饮等行业中，手部是接触食品最多的部位，也是细菌、病毒等微生物污染食品的主要途径。因此，保持手部清洁是预防食品污染、保障食品安全的重要措施之一。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455" r="37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93" r="223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23" r="33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手部接触的物品、环境、人体部位等都可能成为污染源，如钱币、手机、门把手、水龙头、鼻腔、口腔等。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手部污染可能导致食品污染，引发食物中毒、肠道传染病等食品安全问题，对消费者健康造成威胁。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常见手部污染源及危害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规范内容：手卫生规范包括洗手设施、洗手用品、洗手方法、消毒方法等方面的规定。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165" b="5165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手卫生规范内容与要求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食品加工人员应保持手部清洁，不得留长指甲、涂指甲油或佩戴饰物。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在接触食品前、处理食品后以及接触可能污染食品的物品后，必须按照规范洗手。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手卫生规范内容与要求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681109" y="1708762"/>
            <a:ext cx="10869366" cy="9470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flipV="1">
            <a:off x="1778347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flipV="1">
            <a:off x="4544026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flipV="1">
            <a:off x="7298211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flipV="1">
            <a:off x="10037975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4137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99915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81109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1109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洗手设施应设在食品加工场所的入口处和方便员工使用的地方，并保持清洁。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446788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6788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洗手用品应符合卫生要求，并定期更换。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199915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99915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食品加工人员应掌握正确的洗手方法，包括用流动水彻底清洗双手及手腕部分，并使用肥皂或洗手液搓洗至少20秒。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940736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40736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在必要时，应使用消毒剂对手部进行消毒处理。</a:t>
            </a:r>
          </a:p>
        </p:txBody>
      </p:sp>
      <p:sp>
        <p:nvSpPr>
          <p:cNvPr id="41" name="Freeform 41"/>
          <p:cNvSpPr/>
          <p:nvPr/>
        </p:nvSpPr>
        <p:spPr>
          <a:xfrm>
            <a:off x="4484918" y="1906059"/>
            <a:ext cx="552450" cy="552450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1714477" y="1915213"/>
            <a:ext cx="534141" cy="53414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238256" y="1920187"/>
            <a:ext cx="524192" cy="52419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79078" y="1920187"/>
            <a:ext cx="524192" cy="52419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食品安全管理中手卫生现状分析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包括食品生产、加工、运输、销售等环节的从业人员。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采用问卷调查、现场观察、微生物检测等方法进行手卫生状况调查。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发现部分从业人员存在手卫生意识不强、洗手不规范、手套使用不当等问题。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食品从业人员手卫生状况调查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部分从业人员对手卫生的重要性认识不足，缺乏正确的洗手习惯。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手卫生意识不强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部分食品生产经营场所洗手设施不足或不符合规范，影响从业人员洗手的便捷性和有效性。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洗手设施不完善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部分从业人员在使用手套时存在误区，如一副手套长时间使用、手套破损不及时更换等，导致交叉污染的风险增加。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手套使用不当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https://d.book118.com/855031301201011102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2024-09-11T11:46:41.703</cp:lastPrinted>
  <dcterms:created xsi:type="dcterms:W3CDTF">2024-09-11T03:46:41Z</dcterms:created>
  <dcterms:modified xsi:type="dcterms:W3CDTF">2024-09-11T03:46:43Z</dcterms:modified>
</cp:coreProperties>
</file>