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531EB5-D889-405A-BB4A-53F070D87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D00754-7662-4ABD-B10E-3C3F80C9C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E4A198-549D-4DD6-895F-CBFD472C6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E96326-4FFF-48E3-BFEB-3967F527B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3A6A07-DF08-4628-8E62-741C0F29C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CAE807-07FB-473F-9CE6-253E5CC97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7E7BED-E052-4A92-862D-209AFB080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AD5CD3-22EE-4B29-BDC6-0AFD8B27E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586926-A5C9-49FD-9FF2-764199194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F9105E-FCDF-4D96-92D9-85589AA92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FA7954-4A8E-42DB-9CCA-FA0617878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03221030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大型船舶航行的风险分析与风险控制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大型船舶航行风险识别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风险分析方法与评估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应急预案与处置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风险监控与持续改进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95" r="3529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随着航运业的快速发展，大型船舶的数量不断增加，航行风险也随之加大，因此进行风险分析和控制显得尤为重要。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分析大型船舶航行过程中可能遇到的各种风险，提出相应的控制措施，保障航行安全。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本报告将详细分析大型船舶航行过程中可能遇到的自然风险、技术风险、人为风险等方面。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针对不同类型的风险，提出相应的预防和控制措施，以降低航行事故的发生率。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42" b="4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900" b="790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本报告还将探讨如何建立完善的风险管理体系，提高航运公司的风险管理水平。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544" b="6544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大型船舶航行风险识别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93" b="2629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610" b="161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019" b="110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自然环境风险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气象条件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包括风、浪、流、雾、雪、冰等，对船舶航行安全构成威胁。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海洋环境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如浅滩、暗礁、潮汐、海流等，可能导致船舶搁浅、触礁等事故。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地震、海啸等自然灾害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虽然发生概率较低，但一旦遭遇，后果往往非常严重。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750" r="14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导航与通信设备故障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如雷达、GPS、AIS等设备故障，可能导致船舶迷失方向或与外界失去联系。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船舶结构强度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船体老化、腐蚀、疲劳等问题可能导致结构强度降低，引发事故。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机械设备故障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如主机、辅机、舵机等关键设备故障，可能导致船舶失去动力或操控能力。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船舶技术风险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船员的专业技能、经验和心理素质直接影响航行安全。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船员素质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250" r="12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人为失误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000" r="2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人为破坏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3917" r="23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如疲劳驾驶、违规操作等，可能导致碰撞、搁浅等事故。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如恐怖袭击、海盗行为等，对船舶和人员安全构成严重威胁。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人为操作风险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如航道狭窄、弯曲、水深不足等，可能增加航行难度和事故风险。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2708" r="22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航道条件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繁忙的水域交通可能增加碰撞风险，尤其是在能见度不良的情况下。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交通密度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其他船舶是否遵守交通规则对航行安全也有重要影响。例如，他船不遵守避让规则或违反通航规定可能导致碰撞事故。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交通规则遵守情况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航道与交通风险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风险分析方法与评估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375" r="143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利用专家经验、知识和判断力，通过问卷调查、访谈等方式，对船舶航行过程中可能存在的风险进行识别和分类。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专家调查法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通过对船舶航行过程中可能发生的故障进行逐层分解，找出导致故障发生的各种原因和风险因素。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故障树分析法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根据船舶航行过程中可能发生的事故或事件，分析其可能的发展过程和结果，从而识别潜在的风险因素。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事件树分析法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定性评估法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通过对风险因素的性质、影响程度等进行描述和分析，给出风险的高低等级和评价结果。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定量评估法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运用数学方法、统计学等对风险因素进行量化处理，计算出风险发生的概率和损失程度，为风险控制提供决策依据。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综合评估法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将定性评估和定量评估相结合，综合考虑风险的多方面因素，得出更为全面、准确的风险评估结果。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https://d.book118.com/855032210303011104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2024-09-14T16:29:45.841</cp:lastPrinted>
  <dcterms:created xsi:type="dcterms:W3CDTF">2024-09-14T08:29:45Z</dcterms:created>
  <dcterms:modified xsi:type="dcterms:W3CDTF">2024-09-14T08:29:47Z</dcterms:modified>
</cp:coreProperties>
</file>