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444D3E7-709C-4750-921A-FF713EC1E85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51EA525-539E-4F37-AD6C-0B76BD553A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700555A-FF2D-4855-9E74-725C9422E22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3529049-162D-4AC1-B038-E1BB5359AB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CE13EC9-5601-4B85-BD40-C5381DE854C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5CF6A9B-9D4B-4DF2-8074-39049197530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13CB300-E0EC-4AA3-8C01-F4B3366877A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FDD6174-52F5-4542-A3F9-99F8FFF711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5D68C1A-26D0-40A3-8D02-4BD451BE5D6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C0CD284-DD6E-4AFF-8493-6F8E1B8194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E92F2C9-D2DF-44A5-8B5B-87387217E28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5503314332101112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057400" y="2041982"/>
            <a:ext cx="8077200" cy="20002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950" b="1">
                <a:solidFill>
                  <a:srgbClr val="603200"/>
                </a:solidFill>
                <a:latin typeface="Microsoft Yahei"/>
                <a:ea typeface="Microsoft Yahei"/>
                <a:cs typeface="Microsoft Yahei"/>
              </a:rPr>
              <a:t>福特汽车营销模式发展分析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526541" y="6029318"/>
            <a:ext cx="2343150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603200"/>
                </a:solidFill>
                <a:latin typeface="Microsoft Yahei"/>
                <a:ea typeface="Microsoft Yahei"/>
                <a:cs typeface="Microsoft Yahei"/>
              </a:rPr>
              <a:t>汇报人：XXX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869779" y="6029318"/>
            <a:ext cx="2790825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rgbClr val="603200"/>
                </a:solidFill>
                <a:latin typeface="Microsoft Yahei"/>
                <a:ea typeface="Microsoft Yahei"/>
                <a:cs typeface="Microsoft Yahei"/>
              </a:rPr>
              <a:t>2024-01-16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61950" y="115331"/>
            <a:ext cx="1851660" cy="114584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7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649067" y="1768211"/>
            <a:ext cx="8104965" cy="4692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福特汽车营销模式的历史演变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福特汽车营销模式的现状分析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福特汽车营销模式的SWOT分析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福特汽车营销模式的未来趋势预测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结论与建议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393306" y="1622307"/>
            <a:ext cx="7405389" cy="1138956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5700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分析福特汽车营销模式的目的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通过对福特汽车营销模式的分析，了解其营销策略、手段及成效，为其他汽车企业提供借鉴和参考。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福特汽车营销模式背景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随着汽车市场的竞争日益激烈，消费者需求多样化，福特汽车不断调整其营销模式以适应市场变化。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1875" r="21875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5" name="AutoShape 15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目的和背景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营销模式是企业为了实现营销目标而采取的一系列策略、手段和方法的组合。它涉及到产品、价格、促销、渠道等多个方面。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营销模式的定义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营销模式是企业获取市场份额、提高品牌知名度、增加销售额的关键。一个成功的营销模式能够帮助企业在竞争激烈的市场中脱颖而出，实现可持续发展。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营销模式的重要性</a:t>
            </a:r>
          </a:p>
        </p:txBody>
      </p:sp>
      <p:sp>
        <p:nvSpPr>
          <p:cNvPr id="7" name="AutoShape 7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TextBox 27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营销模式的定义和重要性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393306" y="1622307"/>
            <a:ext cx="7405389" cy="1138956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5700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/>
                </a:solidFill>
                <a:latin typeface="Microsoft Yahei"/>
                <a:ea typeface="Microsoft Yahei"/>
                <a:cs typeface="Microsoft Yahei"/>
              </a:rPr>
              <a:t>福特汽车营销模式的历史演变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福特汽车初期以生产为中心，通过大规模生产降低成本，以低价策略占领市场。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生产导向型营销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单一产品策略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直销模式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初期福特汽车主要生产T型车，以单一产品满足市场需求，实现规模化生产。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通过自建销售网络和直接销售给消费者，减少中间环节，降低成本。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6" name="AutoShape 2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TextBox 4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初期营销模式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958" r="16958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5328795" y="1294832"/>
            <a:ext cx="6099220" cy="1468186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5632910" y="1424361"/>
            <a:ext cx="3055242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  <a:spcBef>
                <a:spcPts val="450"/>
              </a:spcBef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市场导向型营销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632910" y="1910708"/>
            <a:ext cx="5568066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随着市场竞争加剧，福特汽车开始关注消费者需求，以市场为导向进行产品开发。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5163133" y="1294832"/>
            <a:ext cx="165663" cy="146818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328795" y="2945066"/>
            <a:ext cx="6099220" cy="1468186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5632910" y="3074595"/>
            <a:ext cx="3055242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  <a:spcBef>
                <a:spcPts val="450"/>
              </a:spcBef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多品牌战略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632910" y="3560941"/>
            <a:ext cx="5568066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为满足不同消费者需求，福特汽车推出多个品牌，如林肯、水星等，实现市场细分。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5163133" y="2945066"/>
            <a:ext cx="165663" cy="146818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5328795" y="4595300"/>
            <a:ext cx="6099220" cy="1468186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5632910" y="4724828"/>
            <a:ext cx="3055242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  <a:spcBef>
                <a:spcPts val="450"/>
              </a:spcBef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经销商网络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5632910" y="5211175"/>
            <a:ext cx="5568066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建立庞大的经销商网络，通过与经销商合作拓展市场份额。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5163133" y="4595300"/>
            <a:ext cx="165663" cy="146818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中期营销模式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强调客户关系管理，提升客户满意度和忠诚度，通过优质服务赢得市场份额。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客户关系管理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运用大数据、人工智能等先进技术进行精准营销，提高营销效率。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数字化营销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积极拓展海外市场，推动品牌国际化发展，实现市场多元化布局。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多元化市场拓展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TextBox 32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近期营销模式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393306" y="1622307"/>
            <a:ext cx="7405389" cy="1138956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5700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/>
                </a:solidFill>
                <a:latin typeface="Microsoft Yahei"/>
                <a:ea typeface="Microsoft Yahei"/>
                <a:cs typeface="Microsoft Yahei"/>
              </a:rPr>
              <a:t>福特汽车营销模式的现状分析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福特汽车拥有从经济型到豪华型的多样化产品线，满足不同消费者需求。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多样化产品线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福特汽车注重产品品质，通过采用先进技术和严格的质量控制，提供高品质的汽车产品。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强调产品品质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福特汽车不断推出创新产品，如电动汽车、智能驾驶等，保持市场竞争力。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创新与研发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产品策略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7901" b="7901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2638" b="263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2638" b="263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TextBox 28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价格策略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市场导向定价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福特汽车根据市场需求和竞争状况，制定灵活的价格策略，以吸引消费者并保持市场份额。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促销活动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福特汽车定期开展各种促销活动，如降价、优惠贷款等，以刺激消费者购买欲望。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客户价值定价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福特汽车注重客户价值，根据消费者对产品的认知和需求，提供个性化的定价方案。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多元化销售渠道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福特汽车通过经销商、直营店、电商平台等多元化销售渠道，扩大产品销售范围。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合作伙伴关系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福特汽车与经销商建立紧密的合作伙伴关系，提供销售支持和服务保障，确保消费者满意度。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数字化营销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福特汽车积极开展数字化营销，利用互联网和社交媒体等渠道，提高品牌知名度和产品曝光率。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渠道策略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982796" y="3116804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公关活动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982796" y="3575147"/>
            <a:ext cx="5783287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福特汽车组织各种公关活动，如新车发布会、技术研讨会等，与消费者和媒体建立良好关系。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982796" y="4769459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营销合作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982796" y="5227802"/>
            <a:ext cx="5783287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福特汽车与其他企业或机构开展营销合作，如联合推广、品牌联名等，扩大市场份额和品牌影响力。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广告宣传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福特汽车通过电视、广播、报纸、杂志等媒体进行广告宣传，提高品牌知名度和产品形象。</a:t>
            </a:r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l="19875" r="19875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TextBox 29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促销策略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https://d.book118.com/855033143321011121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633301"/>
      </a:dk1>
      <a:lt1>
        <a:srgbClr val="FBF9F7"/>
      </a:lt1>
      <a:dk2>
        <a:srgbClr val="333333"/>
      </a:dk2>
      <a:lt2>
        <a:srgbClr val="F1EFEE"/>
      </a:lt2>
      <a:accent1>
        <a:srgbClr val="9A6930"/>
      </a:accent1>
      <a:accent2>
        <a:srgbClr val="B3954D"/>
      </a:accent2>
      <a:accent3>
        <a:srgbClr val="D3A67C"/>
      </a:accent3>
      <a:accent4>
        <a:srgbClr val="DC9C51"/>
      </a:accent4>
      <a:accent5>
        <a:srgbClr val="D17A6E"/>
      </a:accent5>
      <a:accent6>
        <a:srgbClr val="8C857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80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0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2024-09-25T02:49:55.782</cp:lastPrinted>
  <dcterms:created xsi:type="dcterms:W3CDTF">2024-09-24T18:49:55Z</dcterms:created>
  <dcterms:modified xsi:type="dcterms:W3CDTF">2024-09-24T18:49:57Z</dcterms:modified>
</cp:coreProperties>
</file>