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FDF87-1432-4CC8-A86B-E1289950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A2B47-83E2-4755-A6B4-0C61B17D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BAC84-8F00-47B3-B629-EFB9843F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D3429-1989-43E4-8301-87274D124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48934-08AE-44B0-92F3-9BA9E4C2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B63D75-1910-4269-8BAE-EB281B987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88BC0-2F23-401D-A63E-EC2A0E0E1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CD047-0D0D-4E20-8D61-CC60916C3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7AD3C-2925-4D73-8A13-E3E823895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02958-D828-4C79-9E38-10C1F2E3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68F89-0704-47F5-8685-A32787821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34330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重预防机制双体系安全培训\n## 1.双重预防机制的基本概念与重要性\n### 1.1双重预防机制的定义与背景\n### 1.2双重预防机制的核心内容与要求\n### 1.3双重预防机制在企业安全管理中的作用与价值\n## 2.双重预防机制的双体系构建\n### 2.1双重预防机制的双体系架构与设计\n### 2.2双重预防机制的双体系建设步骤与方法\n### 2.3双重预防机制的双体系运行与维护\n## 3.双重预防机制的安全培训体系\n### 3.1双重预防机制的安全培训目标与要求\n### 3.2双重预防机制的安全培训课程与内容\n### 3.3双重预防机制的安全培训方式与方法\n## 4.双重预防机制的安全检查与隐患排查\n### 4.1双重预防机制的安全检查方法与技巧\n### 4.2双重预防机制的隐患排查方法与流程\n### 4.3双重预防机制的安全隐患治理与预防措施\n## 5.双重预防机制的事故应急与处置\n### 5.1双重预防机制的事故应急准备与响应\n### 5.2双重预防机制的事故处置方法与技巧\n### 5.3双重预防机制的事故后评估与改进\n## 6.双重预防机制的安全文化建设\n### 6.1双重预防机制的安全文化理念与价值观\n### 6.2双重预防机制的安全文化培育与推广\n### 6.3双重预防机制的安全文化实践与成果展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双重预防机制双体系安全培训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双重预防机制的基本概念与重要性</a:t>
            </a:r>
            <a:endParaRPr/>
          </a:p>
        </p:txBody>
      </p:sp>
      <p:sp>
        <p:nvSpPr>
          <p:cNvPr id="14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双重预防机制（Double Prevention Mechanism）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是一种综合性的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企业安全管理方法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通过预防和控制事故的风险，保障员工和企业的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适应现代工业发展和社会变革的需求，提高企业的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安全管理水平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双重预防机制的背景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随着工业化进程的加快，企业生产过程中的安全风险日益凸显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传统的企业安全管理模式难以满足现代安全生产的需求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双重预防机制应运而生，为企业提供了一种全新的安全管理思路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双重预防机制的核心内容与要求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组合 25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9" name="组合 25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风险分级管控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：通过对企业生产过程中的风险进行分级，实施差异化的管控策略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：通过定期的隐患排查，及时发现并消除潜在的安全隐患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4" name="组合 26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建立完善的风险分级管控和隐患排查治理制度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全员参与，确保双重预防机制的有效运行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强化培训，提高员工的安全意识和安全技能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双重预防机制的作用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有效降低企业生产过程中的事故风险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促进企业安全文化的建设和发展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双重预防机制的价值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保障员工的生命安全和企业的财产安全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提高企业的生产效率和市场竞争力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为企业的可持续发展奠定坚实的基础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双重预防机制在企业安全管理中的作用与价值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双重预防机制的双体系构建</a:t>
            </a:r>
            <a:endParaRPr/>
          </a:p>
        </p:txBody>
      </p:sp>
      <p:sp>
        <p:nvSpPr>
          <p:cNvPr id="28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9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双重预防机制的双体系架构与设计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组合 29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4" name="组合 29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双重预防机制的双体系架构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风险分级管控体系：负责对企业生产过程中的风险进行分级，实施差异化的管控策略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隐患排查治理体系：负责定期进行隐患排查，及时发现并消除潜在的安全隐患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9" name="组合 29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双重预防机制的双体系设计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风险分级管控体系设计：包括风险识别、风险评估、风险控制和风险监测等环节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隐患排查治理体系设计：包括隐患排查计划、隐患排查实施、隐患治理和隐患跟踪等环节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双重预防机制的双体系建设步骤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制定双重预防机制的建设方案，明确目标、任务和时间表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建立风险分级管控和隐患排查治理制度，完善相关流程和表格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全员参与，确保双重预防机制的有效运行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强化培训，提高员工的安全意识和安全技能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双重预防机制的双体系建设方法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方法，识别企业生产过程中的潜在风险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风险数据库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，实时更新风险信息，为风险管控提供依据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，定期进行隐患排查，确保生产安全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双重预防机制的双体系建设步骤与方法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双重预防机制的双体系运行与维护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4" name="组合 3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5" name="组合 3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双重预防机制的双体系运行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风险分级管控体系运行：根据风险评估结果，实施差异化的风险管控措施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隐患排查治理体系运行：按照隐患排查计划，定期进行隐患排查，及时发现并消除潜在的安全隐患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0" name="组合 3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双重预防机制的双体系维护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定期评估双重预防机制的运行效果，及时调整和完善相关制度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加强员工培训，提高员工的安全意识和安全技能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建立信息沟通机制，确保双重预防机制的有效运行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双重预防机制的安全培训体系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双重预防机制的安全培训目标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促进企业安全文化的建设和发展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降低企业生产过程中的事故风险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双重预防机制的安全培训要求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培训内容全面，覆盖双重预防机制的核心内容和要求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培训方式多样，满足不同员工的需求和兴趣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培训效果显著，提高员工的安全素质和企业安全管理水平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双重预防机制的安全培训目标与要求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双重预防机制的安全培训课程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风险分级管控课程：介绍风险识别、评估、控制和监测的方法和技巧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隐患排查治理课程：介绍隐患排查计划制定、实施、治理和跟踪的方法和技巧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安全意识培养课程：提高员工的安全意识，培养良好的安全行为习惯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双重预防机制的安全培训内容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双重预防机制的基本概念和原理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双重预防机制的实施方法和技巧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双重预防机制的案例分析和管理成果展示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双重预防机制的安全培训课程与内容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双重预防机制的安全培训方式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线上培训：利用网络平台进行远程培训，方便员工随时随地学习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线下培训：组织员工参加现场培训，提高员工的实践操作能力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实战演练：通过模拟实际生产场景，进行隐患排查和应急处置的实战演练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双重预防机制的安全培训方法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讲授法：通过教师讲解，使员工掌握双重预防机制的基本知识和实施方法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讨论法：鼓励员工参与讨论，分享经验和心得，提高员工的安全意识和安全技能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案例分析法：通过分析典型事故案例，使员工认识到双重预防机制的重要性，提高员工的安全素质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双重预防机制的安全培训方式与方法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https://d.book118.com/855034330343011110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双重预防机制双体系安全培训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2024-09-16T12:43:14.952</cp:lastPrinted>
  <dcterms:created xsi:type="dcterms:W3CDTF">2024-09-16T04:43:14Z</dcterms:created>
  <dcterms:modified xsi:type="dcterms:W3CDTF">2024-09-16T04:43:16Z</dcterms:modified>
</cp:coreProperties>
</file>