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D610A-9034-4CB6-B043-F2C5DEA1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2CFE9-CAB9-49A7-A5F2-BF786BA0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392B5-6D68-47AC-81E3-C59B5CAB5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70F9-C58D-4A9B-A9DE-91B2E78B6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09B61-693F-4DF1-8424-3560E555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4F8CC-A1B5-4B51-886C-29A9C107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977C1-8959-419B-A473-8636E584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AFC88-AA29-41CA-A3A3-4B51E579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9E06D-56DA-4CB5-8E9D-FE22A7B7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5B764-0181-4BCB-AA79-D49E255A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3A2ED-1111-494A-B793-3A21788C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411020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《阈刺激和强直收缩》PPT课件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阈刺激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强直收缩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阈刺激与强直收缩的关系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阈刺激和强直收缩的应用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阈刺激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阈刺激是指能够引起组织或细胞产生反应的最小刺激强度。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阈刺激是一个相对值，与细胞的兴奋性有关，不同细胞或组织的阈刺激可能不同。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阈刺激通常用毫安或毫秒等单位来表示。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阈刺激的定义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阈刺激的生理意义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阈刺激是细胞或组织兴奋的起点，是神经传导和肌肉收缩等生理过程的基础。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阈刺激对于维持机体正常生理功能和内环境稳定具有重要意义。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阈刺激可以作为评估细胞或组织兴奋性变化的指标，对于了解生理和病理状态下细胞或组织的兴奋性变化具有重要意义。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通过给予细胞或组织不同强度的电刺激，观察其反应，以确定阈刺激强度。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机械刺激法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化学刺激法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07" b="18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通过给予细胞或组织不同强度的机械刺激，观察其反应，以确定阈刺激强度。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通过给予细胞或组织不同浓度的化学物质，观察其反应，以确定阈刺激强度。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阈刺激的 measurement 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强直收缩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随着刺激频率的增加，肌肉收缩幅度逐渐增大，当刺激频率达到一定值时，肌肉收缩幅度不再增加，此时肌肉达到完全强直收缩状态。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刺激频率对强直收缩的影响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随着刺激强度的增加，肌肉收缩幅度逐渐增大，当刺激强度达到一定值时，肌肉收缩幅度不再增加，此时肌肉达到完全强直收缩状态。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刺激强度对强直收缩的影响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强直收缩的定义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强直收缩是人体维持姿势的重要机制，例如在站立、行走和跑步等动作中，强直收缩有助于保持身体的平衡和稳定。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维持姿势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在完成复杂动作时，强直收缩有助于协调不同肌肉之间的活动，使动作更加协调和准确。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协调动作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28" r="1342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346" r="2934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强直收缩可以使肌肉在收缩状态下保持一定的张力，从而节省能量，提高能量利用效率。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节省能量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强直收缩的生理意义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按照刺激的性质分类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可分为电刺激引起的强直收缩和机械刺激引起的强直收缩。电刺激引起的强直收缩具有快速、可重复性好的特点，而机械刺激引起的强直收缩具有作用范围局限、刺激强度不易控制等特点。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按照肌肉收缩状态分类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可分为等长强直收缩和等张强直收缩。等长强直收缩是指肌肉在收缩过程中长度保持不变，而等张强直收缩是指肌肉在收缩过程中张力保持不变。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强直收缩的分类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https://d.book118.com/855041102002011041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2024-09-01T09:38:38.163</cp:lastPrinted>
  <dcterms:created xsi:type="dcterms:W3CDTF">2024-09-01T01:38:38Z</dcterms:created>
  <dcterms:modified xsi:type="dcterms:W3CDTF">2024-09-01T01:38:40Z</dcterms:modified>
</cp:coreProperties>
</file>