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15E1B-703E-4F1C-A23C-3FAF05D54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22216-8409-42EA-9210-113F57CFD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D33FB-0D56-4D28-B227-C63698F1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D96DC-0B28-48ED-9E8F-DC39164D8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22209-577B-4AE2-B57E-48C91A644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F1A9A-3340-43C1-AEE6-6ABF2C30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D6536-9751-4B7A-8A2F-79C8F405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078A1-EB4F-4D6E-959D-9E7E1DF37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71536-B724-43AE-9D4D-5C37AE8E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81D4D-985F-421F-B915-C5191138F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22D97-0DE6-4705-8467-7D565417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42343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东华大学《概率论与数理统计》概率论的基本概念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概率论的基本概念与性质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随机变量及其分布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多维随机变量及其分布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随机变量的数字特征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大数定律与中心极限定理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概率论在各个领域的应用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概率论的基本概念与性质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描述某一事件发生的可能性大小的数值。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概率的直观定义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非负性、规范性（所有可能事件的概率之和为1）、可加性（互斥事件的概率之和等于两事件概率之和）。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概率的性质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满足非负性、规范性和可列可加性的函数称为概率。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概率的公理化定义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概率的定义与性质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古典概型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在有限个样本点且每个样本点出现的可能性相同的条件下，某一事件A发生的概率等于事件A包含的样本点数与总样本点数之比。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几何概型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在无限个样本点且每个样本点出现的可能性相同的条件下，某一事件A发生的概率等于事件A所占的区域面积（或体积、长度等）与总区域面积（或体积、长度等）之比。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古典概型与几何概型的比较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古典概型是有限样本空间下的概率计算，而几何概型是无限样本空间下的概率计算。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古典概型与几何概型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条件概率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在已知某一事件B发生的条件下，另一事件A发生的概率，记作P(A|B)。条件概率的计算公式为P(A|B) = P(AB) / P(B)，其中P(AB)表示事件A和事件B同时发生的概率。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事件的独立性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如果两个事件A和B满足P(AB) = P(A)P(B)，则称事件A和B是相互独立的。独立性的意义在于，一个事件的发生不会影响另一个事件的发生概率。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条件独立性与独立性的关系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在某些条件下，两个事件可能是条件独立的，即P(A|B) = P(A)，但这并不意味着它们是相互独立的。只有当两个事件在所有条件下都是条件独立的时，它们才是相互独立的。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条件概率与独立性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随机变量及其分布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随机变量的定义与性质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随机变量是定义在样本空间上的实值函数，它将样本空间中的每一个样本点映射到一个实数。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随机变量具有可测性，即对于任意实数x，随机变量的取值小于等于x的事件是一个可测事件。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离散型随机变量是指其取值是有限个或可列个的实数。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离散型随机变量的分布律可以用概率质量函数来描述，即随机变量取各个值的概率。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分布律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二项分布、泊松分布、几何分布等。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常见离散型随机变量分布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离散型随机变量及其分布律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概率密度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连续型随机变量的概率密度函数是一个非负可积函数，它描述了随机变量在某个确定取值点附近的可能性大小。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常见连续型随机变量分布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正态分布、均匀分布、指数分布等。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连续型随机变量是指其取值是连续不断的实数，可以取某一区间或整个实数轴上的任意值。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连续型随机变量及其概率密度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多维随机变量及其分布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二维随机变量及其联合分布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如果存在非负函数$f(x,y)$，使得对于任意$x,y$有$F(x,y) = int_{-infty}^{x} int_{-infty}^{y} f(u,v) du dv$，则称$f(x,y)$为$(X,Y)$的联合概率密度函数。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联合概率密度函数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设$X$和$Y$是两个随机变量，由它们构成的二维数组$(X,Y)$称为二维随机变量。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二维随机变量的定义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对于所有$x,y in R$，二元函数$F(x,y) = P{ X leq x, Y leq y }$称为二维随机变量$(X,Y)$的联合分布函数。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联合分布函数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边缘分布函数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二维随机变量$(X,Y)$关于$X$和关于$Y$的分布函数分别称为$(X,Y)$关于$X$和关于$Y$的边缘分布函数，简称边缘分布。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边缘概率密度函数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设二维随机变量$(X,Y)$的概率密度为$f(x,y)$，则$(X,Y)$关于$X$和关于$Y$的边缘概率密度函数分别为$f_X(x) = int_{-infty}^{infty} f(x,y) dy$和$f_Y(y) = int_{-infty}^{infty} f(x,y) dx$。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条件分布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在已知$(X,Y)$的联合概率密度函数和其中一个随机变量的取值时，另一个随机变量的条件概率分布称为条件分布。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边缘分布与条件分布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https://d.book118.com/855042343011011101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2024-09-09T06:01:09.274</cp:lastPrinted>
  <dcterms:created xsi:type="dcterms:W3CDTF">2024-09-08T22:01:09Z</dcterms:created>
  <dcterms:modified xsi:type="dcterms:W3CDTF">2024-09-08T22:01:11Z</dcterms:modified>
</cp:coreProperties>
</file>