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F4879-0BF2-4DDC-ABF2-D9E5B2093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1B20A-C3A8-4015-89E1-1CFFE9BA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5E877-5A8C-4D00-BD42-57DC3BED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3E6AE-9490-440B-9EB9-907CB86C5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89B4F-D8B0-4495-B4B5-DF0E86E2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8870E-6546-4866-8CA6-0B23CF13F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7C8B7-2101-4D12-B095-019A1CE5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9FB01-13EF-4F25-9C6B-7B0703F79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57B48-97DB-49A9-9A28-7B9B8DFB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DB19D-2129-48B2-A3AE-26E8AFA2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4F33E-6DCD-4A2E-9638-48FF043D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43141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环境监测与控制技术专业《6.3.2烟气扩散的影响因素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烟气扩散基本概念与原理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大气环境条件对烟气扩散影响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地形地貌特征对烟气扩散影响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污染源特性对烟气扩散影响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受体敏感性及其对烟气扩散影响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烟气扩散基本概念与原理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96" r="244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烟气扩散是指工业排放的烟气在大气中的传输、扩散和稀释过程。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烟气扩散定义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包括烟气的初始动量扩散、浮力扩散和大气湍流扩散等阶段。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扩散过程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烟气扩散定义及过程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风向、风速、大气稳定度、逆温层等气象条件对烟气扩散具有重要影响。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地形起伏、建筑物布局、地表粗糙度等地形地貌因素会影响烟气的传输和扩散。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排放源的高度、排放量、排放速度等排放参数也会对烟气扩散产生影响。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排放参数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深入了解烟气扩散的影响因素及其作用机制，有助于准确预测和评估烟气对环境和人类健康的影响。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为工业排放标准的制定、城市规划、环境保护和污染治理提供科学依据和技术支持。同时，也有助于指导工业企业合理布局和优化排放方式，降低对环境的负面影响。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研究意义及实际应用价值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大气环境条件对烟气扩散影响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风速越大，烟气扩散速度越快，扩散范围也越广。低风速时，烟气容易在地面附近积聚，造成局部污染。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风向的改变会使烟气的扩散方向发生变化，可能导致烟气向不同方向扩散，影响范围和浓度分布也会相应改变。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风速、风向变化对烟气扩散影响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风速影响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大气稳定度与逆温现象分析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大气稳定度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大气稳定度是指大气层结的稳定性，即空气垂直运动的强弱。稳定的大气层结会抑制烟气的垂直扩散，使烟气在地面附近积聚。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逆温现象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逆温是指大气温度随高度增加而升高的现象。逆温层像一层“盖子”阻碍烟气向上扩散，导致烟气在逆温层下积聚，加重地面污染。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降水对烟气有冲刷作用，可以降低烟气中的污染物浓度。同时，雨水可以使大气中的颗粒物沉降，减少大气污染。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降水量影响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湿度对烟气扩散的影响主要表现在对颗粒物的影响上。湿度较大时，颗粒物容易吸湿增长，从而加快沉降速度，降低烟气中的颗粒物浓度。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降水量和湿度对烟气扩散影响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地形地貌特征对烟气扩散影响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地形高低起伏导致烟气扩散受到重力和湍流作用的影响，上坡时烟气抬升，下坡时烟气下沉。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地形起伏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坡度大小影响烟气沿地表的扩散速度和范围，坡度越大，烟气沿地表扩散速度越快，但扩散范围相对较小。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坡度变化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地形起伏与坡度变化对烟气扩散影响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山谷地形中，烟气易在山谷内积聚，形成局部高浓度区，且难以扩散至周边区域。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山谷地形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丘陵地形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复杂地形模拟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2" b="1345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丘陵地形中，烟气扩散受地形遮挡和湍流作用共同影响，呈现出复杂的扩散模式。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通过建立复杂地形模型，模拟烟气扩散过程，可更深入地了解复杂地形对烟气扩散的影响机制。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复杂地形下烟气扩散规律探讨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https://d.book118.com/855043141212011101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2024-09-10T01:48:13.123</cp:lastPrinted>
  <dcterms:created xsi:type="dcterms:W3CDTF">2024-09-09T17:48:13Z</dcterms:created>
  <dcterms:modified xsi:type="dcterms:W3CDTF">2024-09-09T17:48:15Z</dcterms:modified>
</cp:coreProperties>
</file>