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3DBB89-7258-4B0D-B70F-4034AD267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70CD1B-9AC8-410B-B424-A8E924C28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1B1073-0743-4FA2-A749-0DCA79A82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A43314-5A00-49D9-99C9-9E02D415B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7C778F-5E20-433B-BC67-B35E697A0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B56F3C-CF87-43EC-B145-9A2FBC957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3D592F-A860-463A-9745-808529B51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6406D3-C37C-43CB-890E-639473BF3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7237A2-B820-4847-9518-8AA0BB53A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6C4CF4-BD5A-4151-B917-F4D09B12B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712958-B900-42D6-9459-021917CCB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504413201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建材行业员工试用期管理与发展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试用期员工现状及挑战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试用期管理策略与实践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员工能力提升与培养方案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激励机制设计及实施效果评估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企业文化融入与价值观塑造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法律法规遵守及风险防范意识提高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试用期员工现状及挑战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试用期员工通常是新入职的，缺乏工作经验和行业知识。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缺乏经验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学习能力强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不稳定性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他们通常具备较强的学习能力和适应能力，能够快速学习新知识和技能。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由于处于试用阶段，员工可能存在不稳定因素，如离职意向较高。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试用期员工特点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试用期员工需要适应新的工作环境、团队文化和公司制度。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167" r="41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适应新环境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建材行业工作强度较大，试用期员工可能面临较大的工作压力。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工作压力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试用期员工可能对自己的职业发展方向和目标不够清晰。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职业发展不明朗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面临的主要挑战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15" b="28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行业发展趋势对员工要求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专业技能提升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随着建材行业不断发展和技术升级，对员工的专业技能要求也越来越高。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建材行业注重团队协作，员工需要具备良好的沟通能力和团队合作精神。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行业变革和创新不断，要求员工具备创新意识和能力，以适应不断变化的市场需求。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试用期管理策略与实践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根据岗位性质和公司规定，明确试用期的期限，以便员工和管理者有清晰的时间预期。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125" r="11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确定试用期期限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与员工充分沟通，明确试用期内需要达成的业绩目标、工作质量和效率等要求。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明确岗位职责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30375" r="303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结合员工过往经验和能力，设定合理的试用期期望，避免过高或过低的目标导致员工压力或动力不足。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设定合理期望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明确试用期目标与期望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制定培训计划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根据分析结果，制定包括培训课程、讲师、时间安排等在内的详细培训计划。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针对试用期员工的特点和需求，进行详细的培训需求分析，为制定培训计划提供依据。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结合岗位需求和公司文化，设计涵盖产品知识、技能提升、团队协作等方面的培训内容。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6500" r="6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750" r="127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制定合理培训计划及内容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反馈机制建立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鼓励员工和管理者之间互相提供反馈，包括工作表现、需要改进的地方以及建议等。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倾听与理解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在沟通过程中，注重倾听员工的想法和意见，理解他们的需求和困难，以便提供有针对性的支持和帮助。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定期沟通会议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设定固定的沟通会议时间和频率，让员工和管理者能够及时了解彼此的想法和进展。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建立有效沟通机制和反馈渠道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员工能力提升与培养方案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提供全面的公司、产品、市场等基础知识培训，帮助员工快速融入公司。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入职培训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625" r="1362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根据员工所在岗位，提供针对性的技能培训，包括操作规范、工艺流程、设备维护等。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岗位技能培训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邀请行业专家或资深员工，分享行业前沿动态、技术发展趋势等，拓宽员工视野。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专业知识培训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专业技能培训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团队建设活动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组织各类团队活动，如户外拓展、团队竞技等，增强团队凝聚力。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跨部门协作培训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鼓励员工参与跨部门项目，提高员工协作能力和全局意识。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沟通技巧培训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提供沟通技巧和冲突解决方法的培训，帮助员工更好地与同事、上级、客户等沟通。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团队协作能力培养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https://d.book118.com/855044132013011034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2024-08-29T10:17:59.543</cp:lastPrinted>
  <dcterms:created xsi:type="dcterms:W3CDTF">2024-08-29T02:17:59Z</dcterms:created>
  <dcterms:modified xsi:type="dcterms:W3CDTF">2024-08-29T02:18:01Z</dcterms:modified>
</cp:coreProperties>
</file>