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2F56F-7531-447B-8B9B-F0788BD33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45CD6-5F08-44BA-BB1B-29614100F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FB80B-A6DF-40C8-ADB4-25CE554AB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2FEC8-A049-4D05-A98B-8EC5D7765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7F0B58-BF89-47A1-8234-66AF1F5FA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0B3B8F-C5D7-4525-B87A-102395E2D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4C78D3-2D26-4775-9CBD-644707085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D0548-70B9-471F-9614-9EF2C5689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5E567-C41A-4218-82DA-CDEE80D04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95660-7FB5-41C5-9B7F-E84DD92E9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CD402-18EF-4286-8120-230E39A4A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00244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库存管理与采购的关系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库存管理与采购关系分析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阐明库存管理与采购的紧密联系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库存管理和采购是企业运营中两个重要环节，二者相互关联、相互影响。合理的库存管理能够为企业节约成本、提高运营效率，而有效的采购策略则能够确保企业获得所需物资、保障生产顺利进行。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应对市场变化和企业需求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随着市场竞争的加剧和消费者需求的多样化，企业需要更加灵活地调整库存和采购策略，以适应市场变化并满足客户需求。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库存管理的基本概念和方法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介绍库存管理的定义、目标、原则以及常用的库存控制方法，如ABC分类法、定量订货法等。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库存管理与采购的关联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分析库存管理与采购之间的内在联系，探讨如何通过优化库存管理和采购策略来提高企业整体运营效率。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通过具体案例，分享企业在库存管理和采购方面的成功经验与教训，为听众提供借鉴和参考。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采购流程与策略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阐述采购的定义、重要性以及采购流程的主要环节，包括需求分析、供应商选择、合同签订、物资验收等。同时，介绍常见的采购策略，如集中采购、分散采购、电子采购等。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6889" b="6889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，库存可分为多种类型，如按经济用途可分为商品库存和制造业库存；按生产过程中所处的状态可分为原材料库存、在制品库存和产成品库存；按库存目的可分为周转库存、安全库存、调节库存和在途库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稳定销售价格和获取规模经济收益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通过保持一定水平的产成品库存，企业可以稳定销售价格，并在大量采购或生产时获得规模经济收益。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库存可以作为企业应对市场不确定性的一种手段，如需求波动、供应不稳定等。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保证生产连续进行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在制造业中，原材料和零部件的库存可以确保生产的连续性，避免生产中断带来的损失。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库存作用与意义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库存管理原则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为实现上述目标，库存管理应遵循以下原则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在保障生产和销售需求的同时，尽可能降低库存成本，提高经济效益。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采取必要的措施和手段，保障库存物资的安全和完整，防止损失和浪费。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库存管理的目标是在满足客户需求的前提下，尽可能降低库存水平，提高库存周转率，减少资金占用和成本支出。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根据企业实际情况和市场需求，制定合理的库存策略和管理方法。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对库存进行实时监控和动态调整，确保库存信息的准确性和时效性。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采购是企业为获取所需的物资、服务或知识等资源，与供应商进行交易的活动。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需求分析、市场调研、供应商选择、询价与报价、谈判与签订合同、采购执行与监控、验收与付款等。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采购定义及流程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" r="22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集中采购、分散采购、联合采购、电子化采购等，根据企业实际情况选择适合的采购策略。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招标采购、询价采购、竞争性谈判、单一来源采购等，根据采购需求和市场情况选择合适的方法。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采购成本控制与优化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通过预算管理、价格谈判、合同条款等手段控制采购成本，确保采购活动的经济效益。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通过供应链协同、供应商管理、采购技术创新等方式优化采购过程，提高采购效率和质量。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https://d.book118.com/855100244100011112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2024-09-18T11:14:05.229</cp:lastPrinted>
  <dcterms:created xsi:type="dcterms:W3CDTF">2024-09-18T03:14:05Z</dcterms:created>
  <dcterms:modified xsi:type="dcterms:W3CDTF">2024-09-18T03:14:07Z</dcterms:modified>
</cp:coreProperties>
</file>