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8"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2577B77-CF8C-41E2-9CE4-B58CAFABA58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0" name="PlaceHolder 1"/>
          <p:cNvSpPr>
            <a:spLocks noGrp="1"/>
          </p:cNvSpPr>
          <p:nvPr>
            <p:ph type="sldImg"/>
          </p:nvPr>
        </p:nvSpPr>
        <p:spPr>
          <a:xfrm>
            <a:off x="685800" y="1143000"/>
            <a:ext cx="5486040" cy="3085920"/>
          </a:xfrm>
          <a:prstGeom prst="rect">
            <a:avLst/>
          </a:prstGeom>
          <a:ln w="0">
            <a:noFill/>
          </a:ln>
        </p:spPr>
      </p:sp>
      <p:sp>
        <p:nvSpPr>
          <p:cNvPr id="20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0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3" name="PlaceHolder 1"/>
          <p:cNvSpPr>
            <a:spLocks noGrp="1"/>
          </p:cNvSpPr>
          <p:nvPr>
            <p:ph type="sldImg"/>
          </p:nvPr>
        </p:nvSpPr>
        <p:spPr>
          <a:xfrm>
            <a:off x="685800" y="1143000"/>
            <a:ext cx="5486040" cy="3085920"/>
          </a:xfrm>
          <a:prstGeom prst="rect">
            <a:avLst/>
          </a:prstGeom>
          <a:ln w="0">
            <a:noFill/>
          </a:ln>
        </p:spPr>
      </p:sp>
      <p:sp>
        <p:nvSpPr>
          <p:cNvPr id="20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0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06" name="PlaceHolder 1"/>
          <p:cNvSpPr>
            <a:spLocks noGrp="1"/>
          </p:cNvSpPr>
          <p:nvPr>
            <p:ph type="sldImg"/>
          </p:nvPr>
        </p:nvSpPr>
        <p:spPr>
          <a:xfrm>
            <a:off x="685800" y="1143000"/>
            <a:ext cx="5486040" cy="3085920"/>
          </a:xfrm>
          <a:prstGeom prst="rect">
            <a:avLst/>
          </a:prstGeom>
          <a:ln w="0">
            <a:noFill/>
          </a:ln>
        </p:spPr>
      </p:sp>
      <p:sp>
        <p:nvSpPr>
          <p:cNvPr id="20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0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0E1820-1E76-49D0-9CB0-5D3C46C80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6C3F72-7E78-4AF6-83B9-849C9CA47B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602CF8-D2D2-4A6B-A099-5E55D5BD5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133864-53BF-48B4-B548-27102D86E3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819E09-3F4E-4ABA-A431-93308CC860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1C26BC-4911-4632-BC3D-869AA1EEE8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0F0807-2825-4613-A934-008126CB8D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34834B-5F56-415B-8EE1-5BB83CC55D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1E69C9-7377-4B5A-A7F5-C03D1BE63C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5E036E-F9E2-4100-8023-9AAAB9F00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96DDE6-C4E7-4841-9E19-E98DEA5009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3B5E4FE-A7BE-40F3-9DD4-F8A6C9B56E4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9CDCC9C-1895-4BE7-B03C-41D52A14111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10111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智能教育人工智能的教学培训革命</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智能教育简介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人工智能在教学中的应用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智能教育的挑战与机遇</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智能教育简介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什么是智能教育</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智能教育是指利用人工智能等先进技术来改变传统教学方式的教育模式。它能够个性化定制教学内容，提高学习效率和学习成果。智能教育将是未来教育领域的重要发展方向。</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智能教育的特点</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根据学生的学习情况进行精准指导</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个性化教学</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与学生之间的互动更加紧密</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互动性强</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学习不再受时间和地点的限制</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全天候学习支持</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提高效率</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提高了教学效率和学习成绩</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促进沟通</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促进了教师和学生之间的更好沟通和互动</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智能教育对教学的影响</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转变教学模式</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转变了传统教学的单向传授模式</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智能教育的发展趋势</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人工智能技术在教育领域的应用将更加广泛</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广泛应用</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智能教育将成为教育改革的重要推动力量</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教育改革</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智能教育平台将不断优化和完善</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优化平台</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人工智能在教学中的应用</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虚拟教师</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人工智能技术可以实现虚拟教师与学生的互动，提供个性化的教学内容。虚拟教师能够根据学生的学习情况调整教学方式，提高学习效率。</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智能作业批改</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节省教师时间</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快速准确批改作业</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帮助学生改进学习</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即时反馈和建议</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个性化辅导</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提高学习质量</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https://d.book118.com/855101112014011130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11</Slides>
  <Notes>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11</vt:i4>
      </vt:variant>
    </vt:vector>
  </HeadingPairs>
  <TitlesOfParts>
    <vt:vector baseType="lpstr" size="19">
      <vt:lpstr>Arial</vt:lpstr>
      <vt:lpstr>Calibri</vt:lpstr>
      <vt:lpstr>微软雅黑</vt:lpstr>
      <vt:lpstr>Times New Roman</vt:lpstr>
      <vt:lpstr>Wingdings</vt:lpstr>
      <vt:lpstr>Symbol</vt:lpstr>
      <vt:lpstr>DejaVu Sans</vt:lpstr>
      <vt:lpstr>Office Theme</vt:lpstr>
      <vt:lpstr>智能教育人工智能的教学培训革命</vt:lpstr>
      <vt:lpstr>目录</vt:lpstr>
      <vt:lpstr>第一章 智能教育简介</vt:lpstr>
      <vt:lpstr> </vt:lpstr>
      <vt:lpstr>智能教育的特点</vt:lpstr>
      <vt:lpstr>智能教育对教学的影响</vt:lpstr>
      <vt:lpstr>智能教育的发展趋势</vt:lpstr>
      <vt:lpstr>第2章 人工智能在教学中的应用</vt:lpstr>
      <vt:lpstr> </vt:lpstr>
      <vt:lpstr>智能作业批改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2024-09-29T15:01:50.299</cp:lastPrinted>
  <dcterms:created xsi:type="dcterms:W3CDTF">2024-09-29T07:01:50Z</dcterms:created>
  <dcterms:modified xsi:type="dcterms:W3CDTF">2024-09-29T07:01:52Z</dcterms:modified>
</cp:coreProperties>
</file>