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AB468-22D8-4F2F-8342-F894C6D57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A345C-60AE-425B-9521-60999B894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59DF3-6CCF-4A97-AFF7-313A748B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462C0-68AD-4C4D-BC4F-6781D277C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341E2-ED4B-493D-AD3C-923B561F5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0D4DF3-37E0-490D-B69D-78553E0E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68B0FF-58CB-420D-8A23-7CB84796D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01DD2-3521-451C-A733-BBFDF8CC8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83C44-8A2F-4289-ACA3-795AD1142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4DF6F-6D56-47EF-87F5-D5A9CFC7F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3921B-5048-4DAF-94E4-1103A66ED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011142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恩格列净服药指导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药物的药理作用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药物的适应症和禁忌症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药物的用法用量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药物的临床试验和疗效评价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药物的经济性评价和社会影响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药物名称：恩格列净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成分：恩格列净是一种钠-葡萄糖协同转运蛋白2（SGLT2）抑制剂，化学结构与已知的SGLT2抑制剂不同。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药物名称和成分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药物类型：口服降糖药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主要用途：用于治疗2型糖尿病，通过抑制SGLT2，减少肾脏对葡萄糖的重吸收，增加尿糖排泄，从而达到降低血糖的目的。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药物类型和用途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发现和早期研究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恩格列净最初由日本制药公司发现，经过一系列的早期研究和临床试验，证实了其降糖效果和安全性。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上市和使用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恩格列净已在多个国家和地区获得批准上市，广泛应用于临床治疗2型糖尿病。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研究进展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目前仍在进行关于恩格列净与其他药物的联合治疗、长期安全性等方面的研究，以进一步优化糖尿病治疗方案。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药物的药理作用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药物的作用机制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恩格列净是一种钠-葡萄糖协同转运蛋白2（SGLT2）抑制剂，通过抑制SGLT2活性，减少肾脏对葡萄糖的重吸收，降低血糖水平。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恩格列净的作用机制还包括抑制SGLT1活性，减少肠道对葡萄糖的吸收，进一步降低血糖水平。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降低血糖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恩格列净通过抑制SGLT2和SGLT1活性，减少葡萄糖的重吸收和吸收，从而降低血糖水平。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减轻体重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恩格列净可促进体内多余葡萄糖的排泄，减少能量摄入，有助于减轻体重。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保护心血管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研究表明，恩格列净具有保护心血管的作用，可降低心血管事件的发生风险。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药物的药理作用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恩格列净口服后可迅速吸收，血药浓度在1-2小时内达到峰值。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吸收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恩格列净主要分布在肾脏和肠道组织中。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恩格列净主要通过肝脏代谢为活性代谢物。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代谢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恩格列净及其代谢产物主要通过肾脏排泄，少量通过胆汁排泄。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排泄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药物的吸收、分布、代谢和排泄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药物的适应症和禁忌症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恩格列净能够降低2型糖尿病患者心血管事件和死亡风险，可作为心血管疾病高危患者的辅助治疗。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慢性肾脏病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恩格列净可降低2型糖尿病患者慢性肾脏病的发生风险和进展。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2型糖尿病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恩格列净作为单一疗法或与其他降糖药联合使用，用于改善2型糖尿病患者的血糖控制。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恩格列净不适用于1型糖尿病患者，因其胰岛素分泌不足，无法有效利用恩格列净的作用机制。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1型糖尿病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对于eGFR（估算肾小球滤过率）低于30ml/min的患者，不建议使用恩格列净，因其可能导致肾功能损害。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严重肾功能不全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肝功能不全患者应谨慎使用恩格列净，因其可能影响肝脏功能。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严重肝功能不全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https://d.book118.com/855101114242011044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2024-09-07T05:47:50.375</cp:lastPrinted>
  <dcterms:created xsi:type="dcterms:W3CDTF">2024-09-06T21:47:50Z</dcterms:created>
  <dcterms:modified xsi:type="dcterms:W3CDTF">2024-09-06T21:47:52Z</dcterms:modified>
</cp:coreProperties>
</file>