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7E1DA-9864-4022-84F3-143BEE96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B35D2-7B05-482E-A450-537609FB8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7B6B8-83E4-4476-9CDC-84E30C01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ED983-F187-4793-BD43-6ECC39BEB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C127B-8A5B-4DDB-A453-8D8F974B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95422-067A-4CE8-BC27-EF9AFB37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DE1894-B787-4AB7-871E-F9D809F0D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B734C-0CB5-4348-8C7C-A52960114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629FC-A077-4CCF-BE0A-E1F51862F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451ED-D4C9-448A-B753-803C37A2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3DA2D0-480B-47BB-9F54-B5EF45B92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0204200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胃溃疡治疗及康复护理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胃溃疡的康复护理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预防与日常保健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病例分享与经验交流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胃溃疡是一种常见的消化系统疾病，指胃黏膜在高胃酸和蛋白酶的侵蚀下，防御失衡，形成局部破损。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上腹部疼痛、餐后饱胀、反酸、恶心、呕吐、食欲减退等。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长期饮食不规律，如暴饮暴食、过度饥饿等，导致胃酸分泌异常。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饮食不规律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长期精神压力过大，影响胃酸分泌和胃黏膜血液循环。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长期服用非甾体抗炎药、糖皮质激素等药物，对胃黏膜造成损伤。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药物因素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幽门螺杆菌感染是胃溃疡的主要病因之一，可导致胃酸分泌增多和胃黏膜损伤。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幽门螺杆菌感染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通过胃镜直接观察胃黏膜病变，是诊断胃溃疡最准确的方法。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X线钡餐检查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通过口服钡剂后进行X线检查，可发现胃溃疡的间接征象。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检测血常规、尿常规、粪便潜血等指标，了解病情严重程度和并发症情况。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如胃酸监测、胃液分析等，有助于了解胃酸分泌情况和评估治疗效果。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诊断与检查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胃溃疡的治疗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降低胃酸分泌，缓解胃痛、反酸等症状。常见的抑酸药有质子泵抑制剂和H2受体拮抗剂。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抑酸药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中和胃酸，快速缓解胃痛、反酸等症状。常见的抗酸药有碳酸钙、氢氧化镁等。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抗酸药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用于治疗幽门螺杆菌感染，常用的抗菌药有阿莫西林、克拉霉素等。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增强胃黏膜屏障功能，促进胃黏膜修复。常见的保护胃黏膜药有硫糖铝、果胶铋等。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保护胃黏膜药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胃大部切除术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切除部分胃组织，减少胃酸分泌，缓解胃溃疡症状。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内镜下治疗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通过内镜技术对溃疡进行止血、修补等治疗，如止血夹、电凝等。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其他手术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对于严重并发症如穿孔、出血等，可能需要紧急手术治疗。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规律饮食，避免刺激性食物和饮料，如辛辣、油腻、咖啡、酒等。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保持良好的作息习惯，避免过度劳累和精神压力。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生活调整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对于由心理因素引起的胃溃疡，需要进行心理疏导和药物治疗。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胃溃疡的康复护理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https://d.book118.com/855102042001011041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2024-09-01T09:27:42.215</cp:lastPrinted>
  <dcterms:created xsi:type="dcterms:W3CDTF">2024-09-01T01:27:42Z</dcterms:created>
  <dcterms:modified xsi:type="dcterms:W3CDTF">2024-09-01T01:27:44Z</dcterms:modified>
</cp:coreProperties>
</file>