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B2C72-CFF8-47E1-8B29-1D020FE6A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FC814-F6BB-431F-861D-1EFB1ED5D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F41C1-D640-41AE-A7C2-5065F372C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48360-2F93-4CDC-B496-561FC566F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04047D-5F17-4B42-A597-AE9AFC4FD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603270-D3B4-45AB-B236-64391E3C6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00BFBD-8079-48EB-9240-B54D36BB0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CAB89-3455-4919-9020-9AB3C5A14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DA13A-29D2-4C50-80FE-FE64F322D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98C10-2876-4C58-989D-8FE52FA0F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7729E-B65A-4556-83EE-2E0A685DB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0212310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心理健康日概述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心理健康维护与促进策略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心理健康日活动安排与宣传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心理健康日的影响与成果展示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心理健康问题在全球范围内普遍存在，影响着各个年龄段、性别、文化和社会经济地位的人群。因此，设立心理健康日对于提高公众对心理健康问题的关注度，推动心理健康事业的发展具有重要意义。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心理健康日是一个专门关注心理健康问题的国际日，旨在提高公众对心理健康问题的认识和理解，促进心理健康教育和心理疾病的预防与治疗。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提高公众对心理健康问题的认识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通过心理健康日的宣传和教育活动，使公众更加了解心理健康问题的定义、症状、原因和治疗方法，消除对心理疾病的误解和歧视。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促进心理健康教育和培训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心理健康日可以推动学校、社区、企业和家庭等各个场所开展心理健康教育和培训，提高人们的心理素质和应对压力的能力。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推动心理疾病的预防与治疗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通过心理健康日的宣传，鼓励人们关注自己的心理健康状况，及时寻求专业帮助和治疗，降低心理疾病的发病率和死亡率。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心理健康日的意义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国际组织的推动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心理健康日的起源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各国的实践与发展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心理健康日的历史与发展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心理健康日起源于20世纪初的心理卫生运动，旨在关注精神疾病的预防和治疗。随着人们对心理健康问题认识的深入，心理健康日的内涵和外延也不断扩展。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世界卫生组织（WHO）等国际组织在推动全球心理健康事业的发展中发挥了重要作用。它们通过发布相关指南和政策文件，促进各国政府和社会各界对心理健康问题的关注和投入。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和地区在心理健康日的庆祝方式和活动内容方面存在差异。一些国家通过举办讲座、研讨会、心理咨询和义诊等活动，提高公众对心理健康问题的认识；另一些国家则注重推动心理健康教育和培训，提高人们的心理素质和应对压力的能力。同时，随着互联网技术的发展，线上宣传和教育活动也逐渐成为心理健康日的重要形式之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在全球范围内，心理健康问题已经成为一个普遍存在的现象，无论是发达国家还是发展中国家，都面临着日益严重的心理健康挑战。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心理健康问题广泛存在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心理健康问题不仅存在于成年人中，也广泛影响儿童和青少年。不同年龄段的人群面临着不同的心理压力和困扰。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跨年龄段分布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心理健康问题的症状表现多样化，包括焦虑、抑郁、失眠、注意力不集中、行为问题、自残和自杀倾向等。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症状多样化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心理健康问题的普遍性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增加疾病风险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社会经济负担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889" r="28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心理健康问题的危害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心理健康问题会严重影响个体的生活质量，导致情绪低落、失去兴趣、社交障碍、学业或工作表现下降等。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心理健康问题不仅影响心理健康，还会增加患身体疾病的风险，如心血管疾病、糖尿病、免疫系统紊乱等。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心理健康问题给社会带来巨大的经济负担，包括直接的医疗费用和间接的生产力损失。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包括遗传和生理变化，如脑部化学物质的不平衡或基因遗传等。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000" r="9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736" r="473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如长期压力、创伤性事件、不良应对策略以及低自尊等。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包括贫困、失业、歧视、暴力、家庭问题等社会环境因素也是导致心理健康问题的重要原因。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心理健康问题的成因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心理健康维护与促进策略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通过深呼吸、冥想等方式，缓解紧张情绪，使身心得到放松。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08" b="12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292" r="152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呼吸放松法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通过给自己正面的心理暗示，提高自信心和应对压力的能力。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积极心理暗示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通过写日记、绘画、运动等方式，将内心的负面情绪宣泄出来，减轻心理压力。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情绪宣泄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自我心理调适技巧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寻找专业的心理咨询师或心理医生进行咨询，获得专业的指导和帮助。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针对特定的心理问题，如抑郁症、焦虑症等，接受专业的心理治疗。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734" r="273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拨打心理援助热线电话，获得及时的情感支持和心理援助。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心理援助热线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寻求专业心理帮助途径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社会支持网络构建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与家人保持良好的沟通和互动，获得情感支持和理解。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朋友支持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与朋友保持联系，分享彼此的心得和感受，减轻孤独和压力。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参加社区活动，加入兴趣小组等，扩大社交圈子，获得更多的社会支持。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心理健康日活动安排与宣传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https://d.book118.com/855102123101011114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2024-09-21T07:18:53.532</cp:lastPrinted>
  <dcterms:created xsi:type="dcterms:W3CDTF">2024-09-20T23:18:53Z</dcterms:created>
  <dcterms:modified xsi:type="dcterms:W3CDTF">2024-09-20T23:18:55Z</dcterms:modified>
</cp:coreProperties>
</file>